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97" r:id="rId3"/>
    <p:sldId id="298" r:id="rId4"/>
    <p:sldId id="301" r:id="rId5"/>
    <p:sldId id="309" r:id="rId6"/>
    <p:sldId id="303" r:id="rId7"/>
    <p:sldId id="308" r:id="rId8"/>
    <p:sldId id="310" r:id="rId9"/>
    <p:sldId id="311" r:id="rId10"/>
    <p:sldId id="312" r:id="rId11"/>
    <p:sldId id="31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BDC8"/>
    <a:srgbClr val="74EDD9"/>
    <a:srgbClr val="6DC99F"/>
    <a:srgbClr val="77FF9A"/>
    <a:srgbClr val="75F06A"/>
    <a:srgbClr val="94E661"/>
    <a:srgbClr val="DFFF66"/>
    <a:srgbClr val="D8DB5B"/>
    <a:srgbClr val="FFE858"/>
    <a:srgbClr val="788F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29" autoAdjust="0"/>
    <p:restoredTop sz="94660"/>
  </p:normalViewPr>
  <p:slideViewPr>
    <p:cSldViewPr snapToGrid="0">
      <p:cViewPr varScale="1">
        <p:scale>
          <a:sx n="91" d="100"/>
          <a:sy n="91" d="100"/>
        </p:scale>
        <p:origin x="-48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C0925B-3833-4B88-8CED-066E2B2F5E24}" type="doc">
      <dgm:prSet loTypeId="urn:microsoft.com/office/officeart/2005/8/layout/orgChart1" loCatId="hierarchy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09367291-F4D1-407F-810B-18850CE0F7D7}">
      <dgm:prSet phldrT="[Текст]" custT="1"/>
      <dgm:spPr/>
      <dgm:t>
        <a:bodyPr/>
        <a:lstStyle/>
        <a:p>
          <a:r>
            <a:rPr lang="ru-RU" sz="4800" b="1" dirty="0" smtClean="0"/>
            <a:t>Успешный человек</a:t>
          </a:r>
          <a:endParaRPr lang="ru-RU" sz="4800" b="1" dirty="0"/>
        </a:p>
      </dgm:t>
    </dgm:pt>
    <dgm:pt modelId="{BE98A69B-6710-4B93-A6CA-CBC33AD561AF}" type="parTrans" cxnId="{DA8FF1B0-1463-4C2C-B2C6-8E254877314E}">
      <dgm:prSet/>
      <dgm:spPr/>
      <dgm:t>
        <a:bodyPr/>
        <a:lstStyle/>
        <a:p>
          <a:endParaRPr lang="ru-RU"/>
        </a:p>
      </dgm:t>
    </dgm:pt>
    <dgm:pt modelId="{E942C0AA-6D7D-4556-8FF8-080075CD4C6A}" type="sibTrans" cxnId="{DA8FF1B0-1463-4C2C-B2C6-8E254877314E}">
      <dgm:prSet/>
      <dgm:spPr/>
      <dgm:t>
        <a:bodyPr/>
        <a:lstStyle/>
        <a:p>
          <a:endParaRPr lang="ru-RU"/>
        </a:p>
      </dgm:t>
    </dgm:pt>
    <dgm:pt modelId="{4678B6E7-B14E-4E86-9FA9-8BED6CD1A534}">
      <dgm:prSet custT="1"/>
      <dgm:spPr/>
      <dgm:t>
        <a:bodyPr/>
        <a:lstStyle/>
        <a:p>
          <a:r>
            <a:rPr lang="ru-RU" sz="1200" b="1" i="0" dirty="0" err="1" smtClean="0"/>
            <a:t>Creative</a:t>
          </a:r>
          <a:r>
            <a:rPr lang="ru-RU" sz="1200" b="1" i="0" dirty="0" smtClean="0"/>
            <a:t> </a:t>
          </a:r>
          <a:r>
            <a:rPr lang="ru-RU" sz="1200" b="1" i="0" dirty="0" err="1" smtClean="0"/>
            <a:t>thinking</a:t>
          </a:r>
          <a:r>
            <a:rPr lang="ru-RU" sz="1200" b="1" i="0" dirty="0" smtClean="0"/>
            <a:t> (</a:t>
          </a:r>
          <a:r>
            <a:rPr lang="ru-RU" sz="1200" b="1" i="0" dirty="0" err="1" smtClean="0"/>
            <a:t>креативное</a:t>
          </a:r>
          <a:r>
            <a:rPr lang="ru-RU" sz="1200" b="1" i="0" dirty="0" smtClean="0"/>
            <a:t> мышление).</a:t>
          </a:r>
          <a:r>
            <a:rPr lang="ru-RU" sz="1200" b="0" i="0" dirty="0" smtClean="0"/>
            <a:t> Умение генерировать новые идеи, находить нестандартные решения задач</a:t>
          </a:r>
          <a:endParaRPr lang="ru-RU" sz="1200" dirty="0"/>
        </a:p>
      </dgm:t>
    </dgm:pt>
    <dgm:pt modelId="{D462CC9C-21CD-4817-B0E0-CB3A4710DD92}" type="parTrans" cxnId="{DACA595C-72C0-40AF-B3A5-594338717AD3}">
      <dgm:prSet/>
      <dgm:spPr/>
      <dgm:t>
        <a:bodyPr/>
        <a:lstStyle/>
        <a:p>
          <a:endParaRPr lang="ru-RU"/>
        </a:p>
      </dgm:t>
    </dgm:pt>
    <dgm:pt modelId="{A3E3D085-F0CF-4BF7-9E71-2E95C28294EE}" type="sibTrans" cxnId="{DACA595C-72C0-40AF-B3A5-594338717AD3}">
      <dgm:prSet/>
      <dgm:spPr/>
      <dgm:t>
        <a:bodyPr/>
        <a:lstStyle/>
        <a:p>
          <a:endParaRPr lang="ru-RU"/>
        </a:p>
      </dgm:t>
    </dgm:pt>
    <dgm:pt modelId="{077A5886-5C44-49B9-9147-7ECC303F7F1B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000" b="1" i="0" dirty="0" err="1" smtClean="0"/>
            <a:t>Critical</a:t>
          </a:r>
          <a:r>
            <a:rPr lang="ru-RU" sz="1000" b="1" i="0" dirty="0" smtClean="0"/>
            <a:t> </a:t>
          </a:r>
          <a:r>
            <a:rPr lang="ru-RU" sz="1000" b="1" i="0" dirty="0" err="1" smtClean="0"/>
            <a:t>thinking</a:t>
          </a:r>
          <a:r>
            <a:rPr lang="ru-RU" sz="1000" b="1" i="0" dirty="0" smtClean="0"/>
            <a:t> </a:t>
          </a:r>
          <a:r>
            <a:rPr lang="ru-RU" sz="1200" b="1" i="0" dirty="0" smtClean="0"/>
            <a:t>(критическое мышление).</a:t>
          </a:r>
          <a:r>
            <a:rPr lang="ru-RU" sz="1200" b="0" i="0" dirty="0" smtClean="0"/>
            <a:t> Способность анализировать информацию, оценивать её достоверность и делать обоснованные выводы</a:t>
          </a:r>
          <a:endParaRPr lang="ru-RU" sz="1200" dirty="0"/>
        </a:p>
      </dgm:t>
    </dgm:pt>
    <dgm:pt modelId="{D6DEEEF5-3EAB-4056-ACB9-78B08C775A90}" type="parTrans" cxnId="{09F80A2C-1E9D-40C1-BB47-AF2A9FEA9F00}">
      <dgm:prSet/>
      <dgm:spPr/>
      <dgm:t>
        <a:bodyPr/>
        <a:lstStyle/>
        <a:p>
          <a:endParaRPr lang="ru-RU"/>
        </a:p>
      </dgm:t>
    </dgm:pt>
    <dgm:pt modelId="{E6761650-F7D3-499F-93B8-98C64AE9796D}" type="sibTrans" cxnId="{09F80A2C-1E9D-40C1-BB47-AF2A9FEA9F00}">
      <dgm:prSet/>
      <dgm:spPr/>
      <dgm:t>
        <a:bodyPr/>
        <a:lstStyle/>
        <a:p>
          <a:endParaRPr lang="ru-RU"/>
        </a:p>
      </dgm:t>
    </dgm:pt>
    <dgm:pt modelId="{2DED0390-3616-4C94-A3E3-7E3345ACEA5C}">
      <dgm:prSet custT="1"/>
      <dgm:spPr/>
      <dgm:t>
        <a:bodyPr/>
        <a:lstStyle/>
        <a:p>
          <a:r>
            <a:rPr lang="ru-RU" sz="1200" b="1" i="0" dirty="0" smtClean="0"/>
            <a:t>Soft </a:t>
          </a:r>
          <a:r>
            <a:rPr lang="ru-RU" sz="1200" b="1" i="0" dirty="0" err="1" smtClean="0"/>
            <a:t>skills</a:t>
          </a:r>
          <a:r>
            <a:rPr lang="ru-RU" sz="1200" b="1" i="0" dirty="0" smtClean="0"/>
            <a:t> (гибкие навыки).</a:t>
          </a:r>
          <a:r>
            <a:rPr lang="ru-RU" sz="1200" b="0" i="0" dirty="0" smtClean="0"/>
            <a:t> К ним относятся эмоциональный интеллект, </a:t>
          </a:r>
          <a:r>
            <a:rPr lang="ru-RU" sz="1200" b="0" i="0" dirty="0" err="1" smtClean="0"/>
            <a:t>саморегуляция</a:t>
          </a:r>
          <a:endParaRPr lang="ru-RU" sz="1200" dirty="0"/>
        </a:p>
      </dgm:t>
    </dgm:pt>
    <dgm:pt modelId="{BF646CB3-11DD-4FCB-924A-38D4D353F162}" type="parTrans" cxnId="{EFE008ED-B586-43A7-9045-765147B0347E}">
      <dgm:prSet/>
      <dgm:spPr/>
      <dgm:t>
        <a:bodyPr/>
        <a:lstStyle/>
        <a:p>
          <a:endParaRPr lang="ru-RU"/>
        </a:p>
      </dgm:t>
    </dgm:pt>
    <dgm:pt modelId="{87AD101A-F0B1-4187-BD1F-A7A6AF9CAA73}" type="sibTrans" cxnId="{EFE008ED-B586-43A7-9045-765147B0347E}">
      <dgm:prSet/>
      <dgm:spPr/>
      <dgm:t>
        <a:bodyPr/>
        <a:lstStyle/>
        <a:p>
          <a:endParaRPr lang="ru-RU"/>
        </a:p>
      </dgm:t>
    </dgm:pt>
    <dgm:pt modelId="{0F387601-FB58-412A-863A-B3C4B95DCDB2}">
      <dgm:prSet custT="1"/>
      <dgm:spPr/>
      <dgm:t>
        <a:bodyPr/>
        <a:lstStyle/>
        <a:p>
          <a:r>
            <a:rPr lang="ru-RU" sz="1200" b="1" i="0" dirty="0" smtClean="0"/>
            <a:t>Цифровая грамотность.</a:t>
          </a:r>
          <a:r>
            <a:rPr lang="ru-RU" sz="1200" b="0" i="0" dirty="0" smtClean="0"/>
            <a:t> Навыки работы с технологиями, безопасного использования </a:t>
          </a:r>
          <a:r>
            <a:rPr lang="ru-RU" sz="1200" b="0" i="0" dirty="0" err="1" smtClean="0"/>
            <a:t>интернет-ресурсов</a:t>
          </a:r>
          <a:r>
            <a:rPr lang="ru-RU" sz="1200" b="0" i="0" dirty="0" smtClean="0"/>
            <a:t>, понимания цифровых рисков</a:t>
          </a:r>
          <a:endParaRPr lang="ru-RU" sz="1200" dirty="0"/>
        </a:p>
      </dgm:t>
    </dgm:pt>
    <dgm:pt modelId="{0A6BF1F7-2FF6-4647-B882-8AF0B00B39F7}" type="parTrans" cxnId="{17F8A323-AA4D-42DE-8C9B-E991CB7BE8A5}">
      <dgm:prSet/>
      <dgm:spPr/>
      <dgm:t>
        <a:bodyPr/>
        <a:lstStyle/>
        <a:p>
          <a:endParaRPr lang="ru-RU"/>
        </a:p>
      </dgm:t>
    </dgm:pt>
    <dgm:pt modelId="{8CB1A2A8-D09E-43A0-99D4-3AC48941001C}" type="sibTrans" cxnId="{17F8A323-AA4D-42DE-8C9B-E991CB7BE8A5}">
      <dgm:prSet/>
      <dgm:spPr/>
      <dgm:t>
        <a:bodyPr/>
        <a:lstStyle/>
        <a:p>
          <a:endParaRPr lang="ru-RU"/>
        </a:p>
      </dgm:t>
    </dgm:pt>
    <dgm:pt modelId="{A78918FD-9428-43E7-9F3A-5C1FA90B838F}">
      <dgm:prSet custT="1"/>
      <dgm:spPr/>
      <dgm:t>
        <a:bodyPr/>
        <a:lstStyle/>
        <a:p>
          <a:r>
            <a:rPr lang="ru-RU" sz="1200" b="1" i="0" dirty="0" err="1" smtClean="0"/>
            <a:t>Целеполагание</a:t>
          </a:r>
          <a:r>
            <a:rPr lang="ru-RU" sz="1200" b="1" i="0" dirty="0" smtClean="0"/>
            <a:t> и планирование.</a:t>
          </a:r>
          <a:r>
            <a:rPr lang="ru-RU" sz="1200" b="0" i="0" dirty="0" smtClean="0"/>
            <a:t> Умение формулировать цели, выстраивать шаги для их достижения, прогнозировать результаты</a:t>
          </a:r>
          <a:endParaRPr lang="ru-RU" sz="1200" dirty="0"/>
        </a:p>
      </dgm:t>
    </dgm:pt>
    <dgm:pt modelId="{79A4496F-47D4-4A64-BA15-928E88E6E2F7}" type="parTrans" cxnId="{14C3CFE8-03EF-41E0-861E-5E725A6CFF54}">
      <dgm:prSet/>
      <dgm:spPr/>
      <dgm:t>
        <a:bodyPr/>
        <a:lstStyle/>
        <a:p>
          <a:endParaRPr lang="ru-RU"/>
        </a:p>
      </dgm:t>
    </dgm:pt>
    <dgm:pt modelId="{A43E8D55-4AD8-429E-B640-C29F1DBCE78D}" type="sibTrans" cxnId="{14C3CFE8-03EF-41E0-861E-5E725A6CFF54}">
      <dgm:prSet/>
      <dgm:spPr/>
      <dgm:t>
        <a:bodyPr/>
        <a:lstStyle/>
        <a:p>
          <a:endParaRPr lang="ru-RU"/>
        </a:p>
      </dgm:t>
    </dgm:pt>
    <dgm:pt modelId="{2754AD0F-CD46-4DC3-B314-AB0F11458D9A}">
      <dgm:prSet custT="1"/>
      <dgm:spPr/>
      <dgm:t>
        <a:bodyPr/>
        <a:lstStyle/>
        <a:p>
          <a:r>
            <a:rPr lang="ru-RU" sz="1200" b="1" i="0" dirty="0" smtClean="0"/>
            <a:t>Рефлексия.</a:t>
          </a:r>
          <a:r>
            <a:rPr lang="ru-RU" sz="1200" b="0" i="0" dirty="0" smtClean="0"/>
            <a:t> Способность анализировать свой опыт, делать выводы и улучшать свои действия</a:t>
          </a:r>
          <a:endParaRPr lang="ru-RU" sz="1200" dirty="0"/>
        </a:p>
      </dgm:t>
    </dgm:pt>
    <dgm:pt modelId="{0A71D3F5-3BB4-4E5C-831C-AFB07743B529}" type="parTrans" cxnId="{B6AB11F1-E2D0-4C98-9EB0-66738BD7A86D}">
      <dgm:prSet/>
      <dgm:spPr/>
      <dgm:t>
        <a:bodyPr/>
        <a:lstStyle/>
        <a:p>
          <a:endParaRPr lang="ru-RU"/>
        </a:p>
      </dgm:t>
    </dgm:pt>
    <dgm:pt modelId="{094DF8AA-CFC9-4936-9263-4ADCC43B83DF}" type="sibTrans" cxnId="{B6AB11F1-E2D0-4C98-9EB0-66738BD7A86D}">
      <dgm:prSet/>
      <dgm:spPr/>
      <dgm:t>
        <a:bodyPr/>
        <a:lstStyle/>
        <a:p>
          <a:endParaRPr lang="ru-RU"/>
        </a:p>
      </dgm:t>
    </dgm:pt>
    <dgm:pt modelId="{166190E0-3F58-4374-B851-DBAC2E7B2F24}">
      <dgm:prSet/>
      <dgm:spPr/>
      <dgm:t>
        <a:bodyPr/>
        <a:lstStyle/>
        <a:p>
          <a:r>
            <a:rPr lang="ru-RU" b="1" i="0" dirty="0" smtClean="0"/>
            <a:t>Тайм-менеджмент.</a:t>
          </a:r>
          <a:r>
            <a:rPr lang="ru-RU" b="0" i="0" dirty="0" smtClean="0"/>
            <a:t> Навык эффективного управления временем и ресурсами</a:t>
          </a:r>
          <a:endParaRPr lang="ru-RU" dirty="0"/>
        </a:p>
      </dgm:t>
    </dgm:pt>
    <dgm:pt modelId="{D7815956-EB43-4EEB-A3E1-BEE3A243C2F1}" type="parTrans" cxnId="{D2AD8709-0C2C-427F-8751-C89492143849}">
      <dgm:prSet/>
      <dgm:spPr/>
      <dgm:t>
        <a:bodyPr/>
        <a:lstStyle/>
        <a:p>
          <a:endParaRPr lang="ru-RU"/>
        </a:p>
      </dgm:t>
    </dgm:pt>
    <dgm:pt modelId="{A266C85B-2541-4AA1-A8EF-526E5BE586C0}" type="sibTrans" cxnId="{D2AD8709-0C2C-427F-8751-C89492143849}">
      <dgm:prSet/>
      <dgm:spPr/>
      <dgm:t>
        <a:bodyPr/>
        <a:lstStyle/>
        <a:p>
          <a:endParaRPr lang="ru-RU"/>
        </a:p>
      </dgm:t>
    </dgm:pt>
    <dgm:pt modelId="{CEAA30A0-6D07-4F22-8A55-C088024D9F7E}" type="pres">
      <dgm:prSet presAssocID="{3BC0925B-3833-4B88-8CED-066E2B2F5E2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BD129A0-1236-44B3-96EA-923EF519FCF1}" type="pres">
      <dgm:prSet presAssocID="{09367291-F4D1-407F-810B-18850CE0F7D7}" presName="hierRoot1" presStyleCnt="0">
        <dgm:presLayoutVars>
          <dgm:hierBranch val="init"/>
        </dgm:presLayoutVars>
      </dgm:prSet>
      <dgm:spPr/>
    </dgm:pt>
    <dgm:pt modelId="{344AEC55-EA91-49F9-8061-2A4E635B72D4}" type="pres">
      <dgm:prSet presAssocID="{09367291-F4D1-407F-810B-18850CE0F7D7}" presName="rootComposite1" presStyleCnt="0"/>
      <dgm:spPr/>
    </dgm:pt>
    <dgm:pt modelId="{2988E2D3-F9F4-47FB-9892-B4AE7EAE7930}" type="pres">
      <dgm:prSet presAssocID="{09367291-F4D1-407F-810B-18850CE0F7D7}" presName="rootText1" presStyleLbl="node0" presStyleIdx="0" presStyleCnt="1" custScaleX="400221" custScaleY="2932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576191-D9A4-46D4-9E1A-D7A040B0AF4A}" type="pres">
      <dgm:prSet presAssocID="{09367291-F4D1-407F-810B-18850CE0F7D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C0B0EDC-9375-4296-B14A-B8CA1B9E2584}" type="pres">
      <dgm:prSet presAssocID="{09367291-F4D1-407F-810B-18850CE0F7D7}" presName="hierChild2" presStyleCnt="0"/>
      <dgm:spPr/>
    </dgm:pt>
    <dgm:pt modelId="{79CB2064-AC9E-431C-87D1-BCC0F7E3B989}" type="pres">
      <dgm:prSet presAssocID="{D462CC9C-21CD-4817-B0E0-CB3A4710DD92}" presName="Name37" presStyleLbl="parChTrans1D2" presStyleIdx="0" presStyleCnt="7"/>
      <dgm:spPr/>
      <dgm:t>
        <a:bodyPr/>
        <a:lstStyle/>
        <a:p>
          <a:endParaRPr lang="ru-RU"/>
        </a:p>
      </dgm:t>
    </dgm:pt>
    <dgm:pt modelId="{6418A007-8C3B-4012-B198-4DD624C84062}" type="pres">
      <dgm:prSet presAssocID="{4678B6E7-B14E-4E86-9FA9-8BED6CD1A534}" presName="hierRoot2" presStyleCnt="0">
        <dgm:presLayoutVars>
          <dgm:hierBranch val="init"/>
        </dgm:presLayoutVars>
      </dgm:prSet>
      <dgm:spPr/>
    </dgm:pt>
    <dgm:pt modelId="{092D2EE9-02CD-42EC-B1F2-57ADDD88925F}" type="pres">
      <dgm:prSet presAssocID="{4678B6E7-B14E-4E86-9FA9-8BED6CD1A534}" presName="rootComposite" presStyleCnt="0"/>
      <dgm:spPr/>
    </dgm:pt>
    <dgm:pt modelId="{A2A57AA8-FDD1-4E9C-A6A3-51B699C2D937}" type="pres">
      <dgm:prSet presAssocID="{4678B6E7-B14E-4E86-9FA9-8BED6CD1A534}" presName="rootText" presStyleLbl="node2" presStyleIdx="0" presStyleCnt="7" custScaleX="142642" custScaleY="286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16057F-7F39-4FAB-A0DE-B1FF2D18E14C}" type="pres">
      <dgm:prSet presAssocID="{4678B6E7-B14E-4E86-9FA9-8BED6CD1A534}" presName="rootConnector" presStyleLbl="node2" presStyleIdx="0" presStyleCnt="7"/>
      <dgm:spPr/>
      <dgm:t>
        <a:bodyPr/>
        <a:lstStyle/>
        <a:p>
          <a:endParaRPr lang="ru-RU"/>
        </a:p>
      </dgm:t>
    </dgm:pt>
    <dgm:pt modelId="{863AD925-1969-4708-B67A-B32DE8F2AD20}" type="pres">
      <dgm:prSet presAssocID="{4678B6E7-B14E-4E86-9FA9-8BED6CD1A534}" presName="hierChild4" presStyleCnt="0"/>
      <dgm:spPr/>
    </dgm:pt>
    <dgm:pt modelId="{944B0471-D423-464B-B156-88974DF0D6E5}" type="pres">
      <dgm:prSet presAssocID="{4678B6E7-B14E-4E86-9FA9-8BED6CD1A534}" presName="hierChild5" presStyleCnt="0"/>
      <dgm:spPr/>
    </dgm:pt>
    <dgm:pt modelId="{DC8A3A05-E450-49F0-946A-C4F82BFAD296}" type="pres">
      <dgm:prSet presAssocID="{D6DEEEF5-3EAB-4056-ACB9-78B08C775A90}" presName="Name37" presStyleLbl="parChTrans1D2" presStyleIdx="1" presStyleCnt="7"/>
      <dgm:spPr/>
      <dgm:t>
        <a:bodyPr/>
        <a:lstStyle/>
        <a:p>
          <a:endParaRPr lang="ru-RU"/>
        </a:p>
      </dgm:t>
    </dgm:pt>
    <dgm:pt modelId="{DE3A325A-E1FC-4466-BB76-B07195FD1E3C}" type="pres">
      <dgm:prSet presAssocID="{077A5886-5C44-49B9-9147-7ECC303F7F1B}" presName="hierRoot2" presStyleCnt="0">
        <dgm:presLayoutVars>
          <dgm:hierBranch val="init"/>
        </dgm:presLayoutVars>
      </dgm:prSet>
      <dgm:spPr/>
    </dgm:pt>
    <dgm:pt modelId="{6E9E9646-FB01-47F1-8DFA-98B33657C0FE}" type="pres">
      <dgm:prSet presAssocID="{077A5886-5C44-49B9-9147-7ECC303F7F1B}" presName="rootComposite" presStyleCnt="0"/>
      <dgm:spPr/>
    </dgm:pt>
    <dgm:pt modelId="{73823673-D56E-4B36-8836-EE4B6E62AF7E}" type="pres">
      <dgm:prSet presAssocID="{077A5886-5C44-49B9-9147-7ECC303F7F1B}" presName="rootText" presStyleLbl="node2" presStyleIdx="1" presStyleCnt="7" custScaleX="133065" custScaleY="286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73637F-9C54-4541-9C04-4060A329146A}" type="pres">
      <dgm:prSet presAssocID="{077A5886-5C44-49B9-9147-7ECC303F7F1B}" presName="rootConnector" presStyleLbl="node2" presStyleIdx="1" presStyleCnt="7"/>
      <dgm:spPr/>
      <dgm:t>
        <a:bodyPr/>
        <a:lstStyle/>
        <a:p>
          <a:endParaRPr lang="ru-RU"/>
        </a:p>
      </dgm:t>
    </dgm:pt>
    <dgm:pt modelId="{A1274058-51FC-40A8-9481-B3626CCCC07D}" type="pres">
      <dgm:prSet presAssocID="{077A5886-5C44-49B9-9147-7ECC303F7F1B}" presName="hierChild4" presStyleCnt="0"/>
      <dgm:spPr/>
    </dgm:pt>
    <dgm:pt modelId="{3175BF15-C47F-4BB8-8567-18147367ACE7}" type="pres">
      <dgm:prSet presAssocID="{077A5886-5C44-49B9-9147-7ECC303F7F1B}" presName="hierChild5" presStyleCnt="0"/>
      <dgm:spPr/>
    </dgm:pt>
    <dgm:pt modelId="{FE3FBD4E-533E-4368-A1BB-4AC9AEA0F8A1}" type="pres">
      <dgm:prSet presAssocID="{BF646CB3-11DD-4FCB-924A-38D4D353F162}" presName="Name37" presStyleLbl="parChTrans1D2" presStyleIdx="2" presStyleCnt="7"/>
      <dgm:spPr/>
      <dgm:t>
        <a:bodyPr/>
        <a:lstStyle/>
        <a:p>
          <a:endParaRPr lang="ru-RU"/>
        </a:p>
      </dgm:t>
    </dgm:pt>
    <dgm:pt modelId="{B7B0C7FE-4654-4DA1-AF70-22FFF5C256AB}" type="pres">
      <dgm:prSet presAssocID="{2DED0390-3616-4C94-A3E3-7E3345ACEA5C}" presName="hierRoot2" presStyleCnt="0">
        <dgm:presLayoutVars>
          <dgm:hierBranch val="init"/>
        </dgm:presLayoutVars>
      </dgm:prSet>
      <dgm:spPr/>
    </dgm:pt>
    <dgm:pt modelId="{5AB8A405-BC29-4DC1-AEBC-C11E692AD1FF}" type="pres">
      <dgm:prSet presAssocID="{2DED0390-3616-4C94-A3E3-7E3345ACEA5C}" presName="rootComposite" presStyleCnt="0"/>
      <dgm:spPr/>
    </dgm:pt>
    <dgm:pt modelId="{3D360CAF-08D1-4789-9E94-DDE0B5184773}" type="pres">
      <dgm:prSet presAssocID="{2DED0390-3616-4C94-A3E3-7E3345ACEA5C}" presName="rootText" presStyleLbl="node2" presStyleIdx="2" presStyleCnt="7" custScaleX="141787" custScaleY="2830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58FE97-8DE6-49E7-98D4-B60A5F7151C0}" type="pres">
      <dgm:prSet presAssocID="{2DED0390-3616-4C94-A3E3-7E3345ACEA5C}" presName="rootConnector" presStyleLbl="node2" presStyleIdx="2" presStyleCnt="7"/>
      <dgm:spPr/>
      <dgm:t>
        <a:bodyPr/>
        <a:lstStyle/>
        <a:p>
          <a:endParaRPr lang="ru-RU"/>
        </a:p>
      </dgm:t>
    </dgm:pt>
    <dgm:pt modelId="{A02F989D-6D97-4F2C-888B-D1F9A4A5B36F}" type="pres">
      <dgm:prSet presAssocID="{2DED0390-3616-4C94-A3E3-7E3345ACEA5C}" presName="hierChild4" presStyleCnt="0"/>
      <dgm:spPr/>
    </dgm:pt>
    <dgm:pt modelId="{2CC5EA7C-081A-4B50-8D59-55D8EDF3B32F}" type="pres">
      <dgm:prSet presAssocID="{2DED0390-3616-4C94-A3E3-7E3345ACEA5C}" presName="hierChild5" presStyleCnt="0"/>
      <dgm:spPr/>
    </dgm:pt>
    <dgm:pt modelId="{BFD81B98-73D4-4AD2-89E9-DFD767C01DD9}" type="pres">
      <dgm:prSet presAssocID="{0A6BF1F7-2FF6-4647-B882-8AF0B00B39F7}" presName="Name37" presStyleLbl="parChTrans1D2" presStyleIdx="3" presStyleCnt="7"/>
      <dgm:spPr/>
      <dgm:t>
        <a:bodyPr/>
        <a:lstStyle/>
        <a:p>
          <a:endParaRPr lang="ru-RU"/>
        </a:p>
      </dgm:t>
    </dgm:pt>
    <dgm:pt modelId="{15AED552-5B2D-4B13-9339-E08779EF599C}" type="pres">
      <dgm:prSet presAssocID="{0F387601-FB58-412A-863A-B3C4B95DCDB2}" presName="hierRoot2" presStyleCnt="0">
        <dgm:presLayoutVars>
          <dgm:hierBranch val="init"/>
        </dgm:presLayoutVars>
      </dgm:prSet>
      <dgm:spPr/>
    </dgm:pt>
    <dgm:pt modelId="{40F889DE-CAF5-4475-9F80-FA84251BDC35}" type="pres">
      <dgm:prSet presAssocID="{0F387601-FB58-412A-863A-B3C4B95DCDB2}" presName="rootComposite" presStyleCnt="0"/>
      <dgm:spPr/>
    </dgm:pt>
    <dgm:pt modelId="{E1576D8A-0316-4934-B887-543DA6475FB7}" type="pres">
      <dgm:prSet presAssocID="{0F387601-FB58-412A-863A-B3C4B95DCDB2}" presName="rootText" presStyleLbl="node2" presStyleIdx="3" presStyleCnt="7" custScaleX="135684" custScaleY="2830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C44E15-7F9A-472D-8149-1B8A191C6F66}" type="pres">
      <dgm:prSet presAssocID="{0F387601-FB58-412A-863A-B3C4B95DCDB2}" presName="rootConnector" presStyleLbl="node2" presStyleIdx="3" presStyleCnt="7"/>
      <dgm:spPr/>
      <dgm:t>
        <a:bodyPr/>
        <a:lstStyle/>
        <a:p>
          <a:endParaRPr lang="ru-RU"/>
        </a:p>
      </dgm:t>
    </dgm:pt>
    <dgm:pt modelId="{1975585C-8255-4FD1-A97D-6131217991FF}" type="pres">
      <dgm:prSet presAssocID="{0F387601-FB58-412A-863A-B3C4B95DCDB2}" presName="hierChild4" presStyleCnt="0"/>
      <dgm:spPr/>
    </dgm:pt>
    <dgm:pt modelId="{B378C0B7-EC09-409B-BFDB-6D4B826F24FD}" type="pres">
      <dgm:prSet presAssocID="{0F387601-FB58-412A-863A-B3C4B95DCDB2}" presName="hierChild5" presStyleCnt="0"/>
      <dgm:spPr/>
    </dgm:pt>
    <dgm:pt modelId="{6645E48B-5B6A-43FF-8713-B8E44B246C22}" type="pres">
      <dgm:prSet presAssocID="{79A4496F-47D4-4A64-BA15-928E88E6E2F7}" presName="Name37" presStyleLbl="parChTrans1D2" presStyleIdx="4" presStyleCnt="7"/>
      <dgm:spPr/>
      <dgm:t>
        <a:bodyPr/>
        <a:lstStyle/>
        <a:p>
          <a:endParaRPr lang="ru-RU"/>
        </a:p>
      </dgm:t>
    </dgm:pt>
    <dgm:pt modelId="{6F1A0516-056E-4F4C-881C-AC25A33A8EA5}" type="pres">
      <dgm:prSet presAssocID="{A78918FD-9428-43E7-9F3A-5C1FA90B838F}" presName="hierRoot2" presStyleCnt="0">
        <dgm:presLayoutVars>
          <dgm:hierBranch val="init"/>
        </dgm:presLayoutVars>
      </dgm:prSet>
      <dgm:spPr/>
    </dgm:pt>
    <dgm:pt modelId="{5E05EAA3-FF85-47CD-A9A5-CBE3D57FDAAD}" type="pres">
      <dgm:prSet presAssocID="{A78918FD-9428-43E7-9F3A-5C1FA90B838F}" presName="rootComposite" presStyleCnt="0"/>
      <dgm:spPr/>
    </dgm:pt>
    <dgm:pt modelId="{728A1DB7-622A-480C-9A7B-23F7A0D6009C}" type="pres">
      <dgm:prSet presAssocID="{A78918FD-9428-43E7-9F3A-5C1FA90B838F}" presName="rootText" presStyleLbl="node2" presStyleIdx="4" presStyleCnt="7" custScaleX="142742" custScaleY="286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FCC11C-ADA5-4851-8993-0C0088734573}" type="pres">
      <dgm:prSet presAssocID="{A78918FD-9428-43E7-9F3A-5C1FA90B838F}" presName="rootConnector" presStyleLbl="node2" presStyleIdx="4" presStyleCnt="7"/>
      <dgm:spPr/>
      <dgm:t>
        <a:bodyPr/>
        <a:lstStyle/>
        <a:p>
          <a:endParaRPr lang="ru-RU"/>
        </a:p>
      </dgm:t>
    </dgm:pt>
    <dgm:pt modelId="{3FB78920-F6DF-4A15-AAE9-3902C9B03163}" type="pres">
      <dgm:prSet presAssocID="{A78918FD-9428-43E7-9F3A-5C1FA90B838F}" presName="hierChild4" presStyleCnt="0"/>
      <dgm:spPr/>
    </dgm:pt>
    <dgm:pt modelId="{878D33F2-6D64-4E77-B4B8-6D6534E13CD9}" type="pres">
      <dgm:prSet presAssocID="{A78918FD-9428-43E7-9F3A-5C1FA90B838F}" presName="hierChild5" presStyleCnt="0"/>
      <dgm:spPr/>
    </dgm:pt>
    <dgm:pt modelId="{C48F4F3B-D81D-4939-9B62-A9871CDEE1DE}" type="pres">
      <dgm:prSet presAssocID="{0A71D3F5-3BB4-4E5C-831C-AFB07743B529}" presName="Name37" presStyleLbl="parChTrans1D2" presStyleIdx="5" presStyleCnt="7"/>
      <dgm:spPr/>
      <dgm:t>
        <a:bodyPr/>
        <a:lstStyle/>
        <a:p>
          <a:endParaRPr lang="ru-RU"/>
        </a:p>
      </dgm:t>
    </dgm:pt>
    <dgm:pt modelId="{610DAD5E-16E7-46FC-B6B8-41743A0B0C67}" type="pres">
      <dgm:prSet presAssocID="{2754AD0F-CD46-4DC3-B314-AB0F11458D9A}" presName="hierRoot2" presStyleCnt="0">
        <dgm:presLayoutVars>
          <dgm:hierBranch val="init"/>
        </dgm:presLayoutVars>
      </dgm:prSet>
      <dgm:spPr/>
    </dgm:pt>
    <dgm:pt modelId="{43CDBB48-B8F2-4A1F-AA13-357234725DE7}" type="pres">
      <dgm:prSet presAssocID="{2754AD0F-CD46-4DC3-B314-AB0F11458D9A}" presName="rootComposite" presStyleCnt="0"/>
      <dgm:spPr/>
    </dgm:pt>
    <dgm:pt modelId="{F5812420-84CD-4B1D-8298-FCD03F33F6F9}" type="pres">
      <dgm:prSet presAssocID="{2754AD0F-CD46-4DC3-B314-AB0F11458D9A}" presName="rootText" presStyleLbl="node2" presStyleIdx="5" presStyleCnt="7" custScaleX="140082" custScaleY="302071" custLinFactNeighborX="858" custLinFactNeighborY="-188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E52414-F0BD-4BED-9D60-DA25D729197D}" type="pres">
      <dgm:prSet presAssocID="{2754AD0F-CD46-4DC3-B314-AB0F11458D9A}" presName="rootConnector" presStyleLbl="node2" presStyleIdx="5" presStyleCnt="7"/>
      <dgm:spPr/>
      <dgm:t>
        <a:bodyPr/>
        <a:lstStyle/>
        <a:p>
          <a:endParaRPr lang="ru-RU"/>
        </a:p>
      </dgm:t>
    </dgm:pt>
    <dgm:pt modelId="{0AAE5BBD-6112-4FFB-972D-FA7D98E2F85A}" type="pres">
      <dgm:prSet presAssocID="{2754AD0F-CD46-4DC3-B314-AB0F11458D9A}" presName="hierChild4" presStyleCnt="0"/>
      <dgm:spPr/>
    </dgm:pt>
    <dgm:pt modelId="{40A4F2AA-6F75-47DC-87E7-23FB19CEAD2D}" type="pres">
      <dgm:prSet presAssocID="{2754AD0F-CD46-4DC3-B314-AB0F11458D9A}" presName="hierChild5" presStyleCnt="0"/>
      <dgm:spPr/>
    </dgm:pt>
    <dgm:pt modelId="{0A04FD30-1A5E-46AE-85CC-80DCB3684066}" type="pres">
      <dgm:prSet presAssocID="{D7815956-EB43-4EEB-A3E1-BEE3A243C2F1}" presName="Name37" presStyleLbl="parChTrans1D2" presStyleIdx="6" presStyleCnt="7"/>
      <dgm:spPr/>
      <dgm:t>
        <a:bodyPr/>
        <a:lstStyle/>
        <a:p>
          <a:endParaRPr lang="ru-RU"/>
        </a:p>
      </dgm:t>
    </dgm:pt>
    <dgm:pt modelId="{43E85AC7-B51C-4AF0-B47B-BB30815EFE0F}" type="pres">
      <dgm:prSet presAssocID="{166190E0-3F58-4374-B851-DBAC2E7B2F24}" presName="hierRoot2" presStyleCnt="0">
        <dgm:presLayoutVars>
          <dgm:hierBranch val="init"/>
        </dgm:presLayoutVars>
      </dgm:prSet>
      <dgm:spPr/>
    </dgm:pt>
    <dgm:pt modelId="{B2D0591E-F489-47BE-8789-CD45E4D5721A}" type="pres">
      <dgm:prSet presAssocID="{166190E0-3F58-4374-B851-DBAC2E7B2F24}" presName="rootComposite" presStyleCnt="0"/>
      <dgm:spPr/>
    </dgm:pt>
    <dgm:pt modelId="{E0BA46D0-5DB6-4D59-9977-53D136339B27}" type="pres">
      <dgm:prSet presAssocID="{166190E0-3F58-4374-B851-DBAC2E7B2F24}" presName="rootText" presStyleLbl="node2" presStyleIdx="6" presStyleCnt="7" custScaleX="125884" custScaleY="2835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2D8CE7-3390-44EC-81A3-24487717B4F5}" type="pres">
      <dgm:prSet presAssocID="{166190E0-3F58-4374-B851-DBAC2E7B2F24}" presName="rootConnector" presStyleLbl="node2" presStyleIdx="6" presStyleCnt="7"/>
      <dgm:spPr/>
      <dgm:t>
        <a:bodyPr/>
        <a:lstStyle/>
        <a:p>
          <a:endParaRPr lang="ru-RU"/>
        </a:p>
      </dgm:t>
    </dgm:pt>
    <dgm:pt modelId="{94538CF9-E661-4BEC-ACA0-8F31278BEBDB}" type="pres">
      <dgm:prSet presAssocID="{166190E0-3F58-4374-B851-DBAC2E7B2F24}" presName="hierChild4" presStyleCnt="0"/>
      <dgm:spPr/>
    </dgm:pt>
    <dgm:pt modelId="{680B7D66-7B04-403D-BF98-E845451EF1F5}" type="pres">
      <dgm:prSet presAssocID="{166190E0-3F58-4374-B851-DBAC2E7B2F24}" presName="hierChild5" presStyleCnt="0"/>
      <dgm:spPr/>
    </dgm:pt>
    <dgm:pt modelId="{C708CF34-C497-43BA-B64C-6D13272B9627}" type="pres">
      <dgm:prSet presAssocID="{09367291-F4D1-407F-810B-18850CE0F7D7}" presName="hierChild3" presStyleCnt="0"/>
      <dgm:spPr/>
    </dgm:pt>
  </dgm:ptLst>
  <dgm:cxnLst>
    <dgm:cxn modelId="{B6AB11F1-E2D0-4C98-9EB0-66738BD7A86D}" srcId="{09367291-F4D1-407F-810B-18850CE0F7D7}" destId="{2754AD0F-CD46-4DC3-B314-AB0F11458D9A}" srcOrd="5" destOrd="0" parTransId="{0A71D3F5-3BB4-4E5C-831C-AFB07743B529}" sibTransId="{094DF8AA-CFC9-4936-9263-4ADCC43B83DF}"/>
    <dgm:cxn modelId="{D2AD8709-0C2C-427F-8751-C89492143849}" srcId="{09367291-F4D1-407F-810B-18850CE0F7D7}" destId="{166190E0-3F58-4374-B851-DBAC2E7B2F24}" srcOrd="6" destOrd="0" parTransId="{D7815956-EB43-4EEB-A3E1-BEE3A243C2F1}" sibTransId="{A266C85B-2541-4AA1-A8EF-526E5BE586C0}"/>
    <dgm:cxn modelId="{B13AB9D4-AA9B-47B4-83CF-FB961CB0D24E}" type="presOf" srcId="{D462CC9C-21CD-4817-B0E0-CB3A4710DD92}" destId="{79CB2064-AC9E-431C-87D1-BCC0F7E3B989}" srcOrd="0" destOrd="0" presId="urn:microsoft.com/office/officeart/2005/8/layout/orgChart1"/>
    <dgm:cxn modelId="{9F13675C-3173-45DE-8E52-82364D23F28B}" type="presOf" srcId="{4678B6E7-B14E-4E86-9FA9-8BED6CD1A534}" destId="{AA16057F-7F39-4FAB-A0DE-B1FF2D18E14C}" srcOrd="1" destOrd="0" presId="urn:microsoft.com/office/officeart/2005/8/layout/orgChart1"/>
    <dgm:cxn modelId="{14C3CFE8-03EF-41E0-861E-5E725A6CFF54}" srcId="{09367291-F4D1-407F-810B-18850CE0F7D7}" destId="{A78918FD-9428-43E7-9F3A-5C1FA90B838F}" srcOrd="4" destOrd="0" parTransId="{79A4496F-47D4-4A64-BA15-928E88E6E2F7}" sibTransId="{A43E8D55-4AD8-429E-B640-C29F1DBCE78D}"/>
    <dgm:cxn modelId="{7091DC93-F55D-4FDC-A8F5-9F18F19C5A8C}" type="presOf" srcId="{79A4496F-47D4-4A64-BA15-928E88E6E2F7}" destId="{6645E48B-5B6A-43FF-8713-B8E44B246C22}" srcOrd="0" destOrd="0" presId="urn:microsoft.com/office/officeart/2005/8/layout/orgChart1"/>
    <dgm:cxn modelId="{E31D358C-F131-4CB2-87B3-70EE88523780}" type="presOf" srcId="{BF646CB3-11DD-4FCB-924A-38D4D353F162}" destId="{FE3FBD4E-533E-4368-A1BB-4AC9AEA0F8A1}" srcOrd="0" destOrd="0" presId="urn:microsoft.com/office/officeart/2005/8/layout/orgChart1"/>
    <dgm:cxn modelId="{8849681B-8314-4E9B-BE69-B6EBA680CB5E}" type="presOf" srcId="{166190E0-3F58-4374-B851-DBAC2E7B2F24}" destId="{E0BA46D0-5DB6-4D59-9977-53D136339B27}" srcOrd="0" destOrd="0" presId="urn:microsoft.com/office/officeart/2005/8/layout/orgChart1"/>
    <dgm:cxn modelId="{7D240059-0F92-4E90-8FFB-011656B8B894}" type="presOf" srcId="{166190E0-3F58-4374-B851-DBAC2E7B2F24}" destId="{2C2D8CE7-3390-44EC-81A3-24487717B4F5}" srcOrd="1" destOrd="0" presId="urn:microsoft.com/office/officeart/2005/8/layout/orgChart1"/>
    <dgm:cxn modelId="{17F8A323-AA4D-42DE-8C9B-E991CB7BE8A5}" srcId="{09367291-F4D1-407F-810B-18850CE0F7D7}" destId="{0F387601-FB58-412A-863A-B3C4B95DCDB2}" srcOrd="3" destOrd="0" parTransId="{0A6BF1F7-2FF6-4647-B882-8AF0B00B39F7}" sibTransId="{8CB1A2A8-D09E-43A0-99D4-3AC48941001C}"/>
    <dgm:cxn modelId="{8295E477-340F-497F-B7A4-09DC1E5E7B61}" type="presOf" srcId="{077A5886-5C44-49B9-9147-7ECC303F7F1B}" destId="{F673637F-9C54-4541-9C04-4060A329146A}" srcOrd="1" destOrd="0" presId="urn:microsoft.com/office/officeart/2005/8/layout/orgChart1"/>
    <dgm:cxn modelId="{82C61364-D639-461C-A68B-21EEFD3AC7D6}" type="presOf" srcId="{0A71D3F5-3BB4-4E5C-831C-AFB07743B529}" destId="{C48F4F3B-D81D-4939-9B62-A9871CDEE1DE}" srcOrd="0" destOrd="0" presId="urn:microsoft.com/office/officeart/2005/8/layout/orgChart1"/>
    <dgm:cxn modelId="{4205BD08-4A0F-47F0-91B9-F869262AE236}" type="presOf" srcId="{A78918FD-9428-43E7-9F3A-5C1FA90B838F}" destId="{728A1DB7-622A-480C-9A7B-23F7A0D6009C}" srcOrd="0" destOrd="0" presId="urn:microsoft.com/office/officeart/2005/8/layout/orgChart1"/>
    <dgm:cxn modelId="{73CE1AEB-8AAD-4F2E-9EAD-4F14119BA4F7}" type="presOf" srcId="{0F387601-FB58-412A-863A-B3C4B95DCDB2}" destId="{37C44E15-7F9A-472D-8149-1B8A191C6F66}" srcOrd="1" destOrd="0" presId="urn:microsoft.com/office/officeart/2005/8/layout/orgChart1"/>
    <dgm:cxn modelId="{E9A4DD2D-D9BF-4EB4-9504-54FAA6C5D846}" type="presOf" srcId="{09367291-F4D1-407F-810B-18850CE0F7D7}" destId="{2988E2D3-F9F4-47FB-9892-B4AE7EAE7930}" srcOrd="0" destOrd="0" presId="urn:microsoft.com/office/officeart/2005/8/layout/orgChart1"/>
    <dgm:cxn modelId="{3BAAF71E-9C99-4AEA-8C59-F5013A41E106}" type="presOf" srcId="{09367291-F4D1-407F-810B-18850CE0F7D7}" destId="{0E576191-D9A4-46D4-9E1A-D7A040B0AF4A}" srcOrd="1" destOrd="0" presId="urn:microsoft.com/office/officeart/2005/8/layout/orgChart1"/>
    <dgm:cxn modelId="{DA8FF1B0-1463-4C2C-B2C6-8E254877314E}" srcId="{3BC0925B-3833-4B88-8CED-066E2B2F5E24}" destId="{09367291-F4D1-407F-810B-18850CE0F7D7}" srcOrd="0" destOrd="0" parTransId="{BE98A69B-6710-4B93-A6CA-CBC33AD561AF}" sibTransId="{E942C0AA-6D7D-4556-8FF8-080075CD4C6A}"/>
    <dgm:cxn modelId="{8C56E354-9EC0-4E1F-9D6F-B4E6159AFBDD}" type="presOf" srcId="{A78918FD-9428-43E7-9F3A-5C1FA90B838F}" destId="{FBFCC11C-ADA5-4851-8993-0C0088734573}" srcOrd="1" destOrd="0" presId="urn:microsoft.com/office/officeart/2005/8/layout/orgChart1"/>
    <dgm:cxn modelId="{DACA595C-72C0-40AF-B3A5-594338717AD3}" srcId="{09367291-F4D1-407F-810B-18850CE0F7D7}" destId="{4678B6E7-B14E-4E86-9FA9-8BED6CD1A534}" srcOrd="0" destOrd="0" parTransId="{D462CC9C-21CD-4817-B0E0-CB3A4710DD92}" sibTransId="{A3E3D085-F0CF-4BF7-9E71-2E95C28294EE}"/>
    <dgm:cxn modelId="{53603CB0-771B-472C-BFDF-6B96A5AD097D}" type="presOf" srcId="{D6DEEEF5-3EAB-4056-ACB9-78B08C775A90}" destId="{DC8A3A05-E450-49F0-946A-C4F82BFAD296}" srcOrd="0" destOrd="0" presId="urn:microsoft.com/office/officeart/2005/8/layout/orgChart1"/>
    <dgm:cxn modelId="{09F80A2C-1E9D-40C1-BB47-AF2A9FEA9F00}" srcId="{09367291-F4D1-407F-810B-18850CE0F7D7}" destId="{077A5886-5C44-49B9-9147-7ECC303F7F1B}" srcOrd="1" destOrd="0" parTransId="{D6DEEEF5-3EAB-4056-ACB9-78B08C775A90}" sibTransId="{E6761650-F7D3-499F-93B8-98C64AE9796D}"/>
    <dgm:cxn modelId="{E733CEE5-EAD1-4404-A830-8D127EC32183}" type="presOf" srcId="{4678B6E7-B14E-4E86-9FA9-8BED6CD1A534}" destId="{A2A57AA8-FDD1-4E9C-A6A3-51B699C2D937}" srcOrd="0" destOrd="0" presId="urn:microsoft.com/office/officeart/2005/8/layout/orgChart1"/>
    <dgm:cxn modelId="{1E800A0F-9241-4367-BFBB-9452E81A4BC1}" type="presOf" srcId="{0A6BF1F7-2FF6-4647-B882-8AF0B00B39F7}" destId="{BFD81B98-73D4-4AD2-89E9-DFD767C01DD9}" srcOrd="0" destOrd="0" presId="urn:microsoft.com/office/officeart/2005/8/layout/orgChart1"/>
    <dgm:cxn modelId="{2CAEB872-D2B8-4304-BF48-634FEB67A42D}" type="presOf" srcId="{2DED0390-3616-4C94-A3E3-7E3345ACEA5C}" destId="{7E58FE97-8DE6-49E7-98D4-B60A5F7151C0}" srcOrd="1" destOrd="0" presId="urn:microsoft.com/office/officeart/2005/8/layout/orgChart1"/>
    <dgm:cxn modelId="{DF36FC65-FD0D-4750-A582-5254B865A4C2}" type="presOf" srcId="{3BC0925B-3833-4B88-8CED-066E2B2F5E24}" destId="{CEAA30A0-6D07-4F22-8A55-C088024D9F7E}" srcOrd="0" destOrd="0" presId="urn:microsoft.com/office/officeart/2005/8/layout/orgChart1"/>
    <dgm:cxn modelId="{99EC5FD9-2599-4249-9C89-E37CD73EABBC}" type="presOf" srcId="{077A5886-5C44-49B9-9147-7ECC303F7F1B}" destId="{73823673-D56E-4B36-8836-EE4B6E62AF7E}" srcOrd="0" destOrd="0" presId="urn:microsoft.com/office/officeart/2005/8/layout/orgChart1"/>
    <dgm:cxn modelId="{92CD1FFA-518E-4E0B-9C2F-C506E19AEF7D}" type="presOf" srcId="{2754AD0F-CD46-4DC3-B314-AB0F11458D9A}" destId="{10E52414-F0BD-4BED-9D60-DA25D729197D}" srcOrd="1" destOrd="0" presId="urn:microsoft.com/office/officeart/2005/8/layout/orgChart1"/>
    <dgm:cxn modelId="{AF888A55-F333-4CAB-8F18-7770C7707C24}" type="presOf" srcId="{0F387601-FB58-412A-863A-B3C4B95DCDB2}" destId="{E1576D8A-0316-4934-B887-543DA6475FB7}" srcOrd="0" destOrd="0" presId="urn:microsoft.com/office/officeart/2005/8/layout/orgChart1"/>
    <dgm:cxn modelId="{0CF343E3-0E7A-4A47-9E23-4183344E761B}" type="presOf" srcId="{D7815956-EB43-4EEB-A3E1-BEE3A243C2F1}" destId="{0A04FD30-1A5E-46AE-85CC-80DCB3684066}" srcOrd="0" destOrd="0" presId="urn:microsoft.com/office/officeart/2005/8/layout/orgChart1"/>
    <dgm:cxn modelId="{02839157-CA24-49BE-B830-4EE698C12E87}" type="presOf" srcId="{2754AD0F-CD46-4DC3-B314-AB0F11458D9A}" destId="{F5812420-84CD-4B1D-8298-FCD03F33F6F9}" srcOrd="0" destOrd="0" presId="urn:microsoft.com/office/officeart/2005/8/layout/orgChart1"/>
    <dgm:cxn modelId="{EFE008ED-B586-43A7-9045-765147B0347E}" srcId="{09367291-F4D1-407F-810B-18850CE0F7D7}" destId="{2DED0390-3616-4C94-A3E3-7E3345ACEA5C}" srcOrd="2" destOrd="0" parTransId="{BF646CB3-11DD-4FCB-924A-38D4D353F162}" sibTransId="{87AD101A-F0B1-4187-BD1F-A7A6AF9CAA73}"/>
    <dgm:cxn modelId="{E3E69DE3-D610-4B4C-8A92-45AD68F74D7D}" type="presOf" srcId="{2DED0390-3616-4C94-A3E3-7E3345ACEA5C}" destId="{3D360CAF-08D1-4789-9E94-DDE0B5184773}" srcOrd="0" destOrd="0" presId="urn:microsoft.com/office/officeart/2005/8/layout/orgChart1"/>
    <dgm:cxn modelId="{ADF96D63-5148-4474-B626-ED5D4DC7F3DC}" type="presParOf" srcId="{CEAA30A0-6D07-4F22-8A55-C088024D9F7E}" destId="{1BD129A0-1236-44B3-96EA-923EF519FCF1}" srcOrd="0" destOrd="0" presId="urn:microsoft.com/office/officeart/2005/8/layout/orgChart1"/>
    <dgm:cxn modelId="{D7849CDD-761C-47FD-83E4-CB9CBB98F63E}" type="presParOf" srcId="{1BD129A0-1236-44B3-96EA-923EF519FCF1}" destId="{344AEC55-EA91-49F9-8061-2A4E635B72D4}" srcOrd="0" destOrd="0" presId="urn:microsoft.com/office/officeart/2005/8/layout/orgChart1"/>
    <dgm:cxn modelId="{34BC3D4E-8A20-4D82-A4AE-F205A10B2171}" type="presParOf" srcId="{344AEC55-EA91-49F9-8061-2A4E635B72D4}" destId="{2988E2D3-F9F4-47FB-9892-B4AE7EAE7930}" srcOrd="0" destOrd="0" presId="urn:microsoft.com/office/officeart/2005/8/layout/orgChart1"/>
    <dgm:cxn modelId="{CD090F8B-945D-40BD-A8DC-43412E7FCD92}" type="presParOf" srcId="{344AEC55-EA91-49F9-8061-2A4E635B72D4}" destId="{0E576191-D9A4-46D4-9E1A-D7A040B0AF4A}" srcOrd="1" destOrd="0" presId="urn:microsoft.com/office/officeart/2005/8/layout/orgChart1"/>
    <dgm:cxn modelId="{B2CEE0FC-8BF6-4674-9C6E-A91F22275EEA}" type="presParOf" srcId="{1BD129A0-1236-44B3-96EA-923EF519FCF1}" destId="{EC0B0EDC-9375-4296-B14A-B8CA1B9E2584}" srcOrd="1" destOrd="0" presId="urn:microsoft.com/office/officeart/2005/8/layout/orgChart1"/>
    <dgm:cxn modelId="{C792F5E2-5022-499A-872E-B162CCEF6AE0}" type="presParOf" srcId="{EC0B0EDC-9375-4296-B14A-B8CA1B9E2584}" destId="{79CB2064-AC9E-431C-87D1-BCC0F7E3B989}" srcOrd="0" destOrd="0" presId="urn:microsoft.com/office/officeart/2005/8/layout/orgChart1"/>
    <dgm:cxn modelId="{559FA000-C05B-4E13-8A85-57374D8F802D}" type="presParOf" srcId="{EC0B0EDC-9375-4296-B14A-B8CA1B9E2584}" destId="{6418A007-8C3B-4012-B198-4DD624C84062}" srcOrd="1" destOrd="0" presId="urn:microsoft.com/office/officeart/2005/8/layout/orgChart1"/>
    <dgm:cxn modelId="{B2F89485-8E33-4403-8E34-E9BA2B031121}" type="presParOf" srcId="{6418A007-8C3B-4012-B198-4DD624C84062}" destId="{092D2EE9-02CD-42EC-B1F2-57ADDD88925F}" srcOrd="0" destOrd="0" presId="urn:microsoft.com/office/officeart/2005/8/layout/orgChart1"/>
    <dgm:cxn modelId="{11C3B5FF-8D5D-4AED-A932-C1CD56999441}" type="presParOf" srcId="{092D2EE9-02CD-42EC-B1F2-57ADDD88925F}" destId="{A2A57AA8-FDD1-4E9C-A6A3-51B699C2D937}" srcOrd="0" destOrd="0" presId="urn:microsoft.com/office/officeart/2005/8/layout/orgChart1"/>
    <dgm:cxn modelId="{3A41A74D-E28C-4F19-8206-E6BDF8A74C37}" type="presParOf" srcId="{092D2EE9-02CD-42EC-B1F2-57ADDD88925F}" destId="{AA16057F-7F39-4FAB-A0DE-B1FF2D18E14C}" srcOrd="1" destOrd="0" presId="urn:microsoft.com/office/officeart/2005/8/layout/orgChart1"/>
    <dgm:cxn modelId="{741FEA54-ED33-4C2F-A940-1D038DBB8D66}" type="presParOf" srcId="{6418A007-8C3B-4012-B198-4DD624C84062}" destId="{863AD925-1969-4708-B67A-B32DE8F2AD20}" srcOrd="1" destOrd="0" presId="urn:microsoft.com/office/officeart/2005/8/layout/orgChart1"/>
    <dgm:cxn modelId="{47C35502-F8D5-4820-BF7B-84355A74A1E2}" type="presParOf" srcId="{6418A007-8C3B-4012-B198-4DD624C84062}" destId="{944B0471-D423-464B-B156-88974DF0D6E5}" srcOrd="2" destOrd="0" presId="urn:microsoft.com/office/officeart/2005/8/layout/orgChart1"/>
    <dgm:cxn modelId="{5A7FDC5E-3FC2-4970-A151-B5C4EDC5323D}" type="presParOf" srcId="{EC0B0EDC-9375-4296-B14A-B8CA1B9E2584}" destId="{DC8A3A05-E450-49F0-946A-C4F82BFAD296}" srcOrd="2" destOrd="0" presId="urn:microsoft.com/office/officeart/2005/8/layout/orgChart1"/>
    <dgm:cxn modelId="{9AC66F36-763A-4401-81E2-0E9311B1854E}" type="presParOf" srcId="{EC0B0EDC-9375-4296-B14A-B8CA1B9E2584}" destId="{DE3A325A-E1FC-4466-BB76-B07195FD1E3C}" srcOrd="3" destOrd="0" presId="urn:microsoft.com/office/officeart/2005/8/layout/orgChart1"/>
    <dgm:cxn modelId="{BB025CF6-7EE7-4B21-BB6E-500BBD90DF28}" type="presParOf" srcId="{DE3A325A-E1FC-4466-BB76-B07195FD1E3C}" destId="{6E9E9646-FB01-47F1-8DFA-98B33657C0FE}" srcOrd="0" destOrd="0" presId="urn:microsoft.com/office/officeart/2005/8/layout/orgChart1"/>
    <dgm:cxn modelId="{2C6FFD21-8AB8-4CA8-A14A-65A05182CFFF}" type="presParOf" srcId="{6E9E9646-FB01-47F1-8DFA-98B33657C0FE}" destId="{73823673-D56E-4B36-8836-EE4B6E62AF7E}" srcOrd="0" destOrd="0" presId="urn:microsoft.com/office/officeart/2005/8/layout/orgChart1"/>
    <dgm:cxn modelId="{4038A06B-5BD2-4335-AC89-20B62D7AE7B1}" type="presParOf" srcId="{6E9E9646-FB01-47F1-8DFA-98B33657C0FE}" destId="{F673637F-9C54-4541-9C04-4060A329146A}" srcOrd="1" destOrd="0" presId="urn:microsoft.com/office/officeart/2005/8/layout/orgChart1"/>
    <dgm:cxn modelId="{611A1959-F1D6-4926-AD04-A6683E2DBD83}" type="presParOf" srcId="{DE3A325A-E1FC-4466-BB76-B07195FD1E3C}" destId="{A1274058-51FC-40A8-9481-B3626CCCC07D}" srcOrd="1" destOrd="0" presId="urn:microsoft.com/office/officeart/2005/8/layout/orgChart1"/>
    <dgm:cxn modelId="{8EDDB919-A752-4C31-90C3-788B6646EC7D}" type="presParOf" srcId="{DE3A325A-E1FC-4466-BB76-B07195FD1E3C}" destId="{3175BF15-C47F-4BB8-8567-18147367ACE7}" srcOrd="2" destOrd="0" presId="urn:microsoft.com/office/officeart/2005/8/layout/orgChart1"/>
    <dgm:cxn modelId="{8BA11370-9B24-4FA2-AA05-09661C11C53A}" type="presParOf" srcId="{EC0B0EDC-9375-4296-B14A-B8CA1B9E2584}" destId="{FE3FBD4E-533E-4368-A1BB-4AC9AEA0F8A1}" srcOrd="4" destOrd="0" presId="urn:microsoft.com/office/officeart/2005/8/layout/orgChart1"/>
    <dgm:cxn modelId="{D7E52933-EA18-45DF-8C33-699FCDE68211}" type="presParOf" srcId="{EC0B0EDC-9375-4296-B14A-B8CA1B9E2584}" destId="{B7B0C7FE-4654-4DA1-AF70-22FFF5C256AB}" srcOrd="5" destOrd="0" presId="urn:microsoft.com/office/officeart/2005/8/layout/orgChart1"/>
    <dgm:cxn modelId="{1E64B77D-B1DC-4E51-85FD-381B31198B9B}" type="presParOf" srcId="{B7B0C7FE-4654-4DA1-AF70-22FFF5C256AB}" destId="{5AB8A405-BC29-4DC1-AEBC-C11E692AD1FF}" srcOrd="0" destOrd="0" presId="urn:microsoft.com/office/officeart/2005/8/layout/orgChart1"/>
    <dgm:cxn modelId="{869FBB8E-A10D-4499-A70F-3BF4D3216680}" type="presParOf" srcId="{5AB8A405-BC29-4DC1-AEBC-C11E692AD1FF}" destId="{3D360CAF-08D1-4789-9E94-DDE0B5184773}" srcOrd="0" destOrd="0" presId="urn:microsoft.com/office/officeart/2005/8/layout/orgChart1"/>
    <dgm:cxn modelId="{DF16F577-C2BB-4C2F-8777-443764045334}" type="presParOf" srcId="{5AB8A405-BC29-4DC1-AEBC-C11E692AD1FF}" destId="{7E58FE97-8DE6-49E7-98D4-B60A5F7151C0}" srcOrd="1" destOrd="0" presId="urn:microsoft.com/office/officeart/2005/8/layout/orgChart1"/>
    <dgm:cxn modelId="{F1C06165-AC5F-4E90-9B3B-92A2F19CC7B0}" type="presParOf" srcId="{B7B0C7FE-4654-4DA1-AF70-22FFF5C256AB}" destId="{A02F989D-6D97-4F2C-888B-D1F9A4A5B36F}" srcOrd="1" destOrd="0" presId="urn:microsoft.com/office/officeart/2005/8/layout/orgChart1"/>
    <dgm:cxn modelId="{F8FE5656-0109-4A98-A05C-002B4CB4E165}" type="presParOf" srcId="{B7B0C7FE-4654-4DA1-AF70-22FFF5C256AB}" destId="{2CC5EA7C-081A-4B50-8D59-55D8EDF3B32F}" srcOrd="2" destOrd="0" presId="urn:microsoft.com/office/officeart/2005/8/layout/orgChart1"/>
    <dgm:cxn modelId="{018E2EBC-609F-4960-9946-6D441B59B727}" type="presParOf" srcId="{EC0B0EDC-9375-4296-B14A-B8CA1B9E2584}" destId="{BFD81B98-73D4-4AD2-89E9-DFD767C01DD9}" srcOrd="6" destOrd="0" presId="urn:microsoft.com/office/officeart/2005/8/layout/orgChart1"/>
    <dgm:cxn modelId="{85C96C9E-4DA1-4479-932C-FEAE8CA93D1A}" type="presParOf" srcId="{EC0B0EDC-9375-4296-B14A-B8CA1B9E2584}" destId="{15AED552-5B2D-4B13-9339-E08779EF599C}" srcOrd="7" destOrd="0" presId="urn:microsoft.com/office/officeart/2005/8/layout/orgChart1"/>
    <dgm:cxn modelId="{5B4954DD-29B6-4BE0-97AF-204E6ED0BACE}" type="presParOf" srcId="{15AED552-5B2D-4B13-9339-E08779EF599C}" destId="{40F889DE-CAF5-4475-9F80-FA84251BDC35}" srcOrd="0" destOrd="0" presId="urn:microsoft.com/office/officeart/2005/8/layout/orgChart1"/>
    <dgm:cxn modelId="{C7D383C5-F709-49FB-90E0-74131901B8A6}" type="presParOf" srcId="{40F889DE-CAF5-4475-9F80-FA84251BDC35}" destId="{E1576D8A-0316-4934-B887-543DA6475FB7}" srcOrd="0" destOrd="0" presId="urn:microsoft.com/office/officeart/2005/8/layout/orgChart1"/>
    <dgm:cxn modelId="{0E1B7EA4-79EF-4E9B-95D5-87FAB4A32895}" type="presParOf" srcId="{40F889DE-CAF5-4475-9F80-FA84251BDC35}" destId="{37C44E15-7F9A-472D-8149-1B8A191C6F66}" srcOrd="1" destOrd="0" presId="urn:microsoft.com/office/officeart/2005/8/layout/orgChart1"/>
    <dgm:cxn modelId="{D5E20E30-DDEA-4F72-8DE9-5C145D3F9272}" type="presParOf" srcId="{15AED552-5B2D-4B13-9339-E08779EF599C}" destId="{1975585C-8255-4FD1-A97D-6131217991FF}" srcOrd="1" destOrd="0" presId="urn:microsoft.com/office/officeart/2005/8/layout/orgChart1"/>
    <dgm:cxn modelId="{DCB77CD5-8229-4750-94E7-F4E02627FB02}" type="presParOf" srcId="{15AED552-5B2D-4B13-9339-E08779EF599C}" destId="{B378C0B7-EC09-409B-BFDB-6D4B826F24FD}" srcOrd="2" destOrd="0" presId="urn:microsoft.com/office/officeart/2005/8/layout/orgChart1"/>
    <dgm:cxn modelId="{C876F910-C853-404E-89C7-7929A850DB43}" type="presParOf" srcId="{EC0B0EDC-9375-4296-B14A-B8CA1B9E2584}" destId="{6645E48B-5B6A-43FF-8713-B8E44B246C22}" srcOrd="8" destOrd="0" presId="urn:microsoft.com/office/officeart/2005/8/layout/orgChart1"/>
    <dgm:cxn modelId="{FE589CAC-3808-48CE-8CE9-3A5B98456EC1}" type="presParOf" srcId="{EC0B0EDC-9375-4296-B14A-B8CA1B9E2584}" destId="{6F1A0516-056E-4F4C-881C-AC25A33A8EA5}" srcOrd="9" destOrd="0" presId="urn:microsoft.com/office/officeart/2005/8/layout/orgChart1"/>
    <dgm:cxn modelId="{C0F36CCE-0636-4E84-9E8C-7A897B60D333}" type="presParOf" srcId="{6F1A0516-056E-4F4C-881C-AC25A33A8EA5}" destId="{5E05EAA3-FF85-47CD-A9A5-CBE3D57FDAAD}" srcOrd="0" destOrd="0" presId="urn:microsoft.com/office/officeart/2005/8/layout/orgChart1"/>
    <dgm:cxn modelId="{359F0CB6-3DE1-4EE4-84D9-859C71F966C5}" type="presParOf" srcId="{5E05EAA3-FF85-47CD-A9A5-CBE3D57FDAAD}" destId="{728A1DB7-622A-480C-9A7B-23F7A0D6009C}" srcOrd="0" destOrd="0" presId="urn:microsoft.com/office/officeart/2005/8/layout/orgChart1"/>
    <dgm:cxn modelId="{F65693C1-0F5F-49E8-BA81-1689E1DF7A9D}" type="presParOf" srcId="{5E05EAA3-FF85-47CD-A9A5-CBE3D57FDAAD}" destId="{FBFCC11C-ADA5-4851-8993-0C0088734573}" srcOrd="1" destOrd="0" presId="urn:microsoft.com/office/officeart/2005/8/layout/orgChart1"/>
    <dgm:cxn modelId="{8E894128-0F48-4D4A-A361-8FAA138E6D19}" type="presParOf" srcId="{6F1A0516-056E-4F4C-881C-AC25A33A8EA5}" destId="{3FB78920-F6DF-4A15-AAE9-3902C9B03163}" srcOrd="1" destOrd="0" presId="urn:microsoft.com/office/officeart/2005/8/layout/orgChart1"/>
    <dgm:cxn modelId="{53B0D29A-2F5C-4F64-9DA6-D560A6E9F398}" type="presParOf" srcId="{6F1A0516-056E-4F4C-881C-AC25A33A8EA5}" destId="{878D33F2-6D64-4E77-B4B8-6D6534E13CD9}" srcOrd="2" destOrd="0" presId="urn:microsoft.com/office/officeart/2005/8/layout/orgChart1"/>
    <dgm:cxn modelId="{DD446414-21E1-4A2E-A622-420B5316E7FC}" type="presParOf" srcId="{EC0B0EDC-9375-4296-B14A-B8CA1B9E2584}" destId="{C48F4F3B-D81D-4939-9B62-A9871CDEE1DE}" srcOrd="10" destOrd="0" presId="urn:microsoft.com/office/officeart/2005/8/layout/orgChart1"/>
    <dgm:cxn modelId="{9C1728D7-B8B9-47D8-9DD4-B8CC69970B6F}" type="presParOf" srcId="{EC0B0EDC-9375-4296-B14A-B8CA1B9E2584}" destId="{610DAD5E-16E7-46FC-B6B8-41743A0B0C67}" srcOrd="11" destOrd="0" presId="urn:microsoft.com/office/officeart/2005/8/layout/orgChart1"/>
    <dgm:cxn modelId="{913846C7-B3DA-4FAC-90BC-FACC5CDCEEC6}" type="presParOf" srcId="{610DAD5E-16E7-46FC-B6B8-41743A0B0C67}" destId="{43CDBB48-B8F2-4A1F-AA13-357234725DE7}" srcOrd="0" destOrd="0" presId="urn:microsoft.com/office/officeart/2005/8/layout/orgChart1"/>
    <dgm:cxn modelId="{4CC480FA-CB33-48D5-A4CF-03522E410F5F}" type="presParOf" srcId="{43CDBB48-B8F2-4A1F-AA13-357234725DE7}" destId="{F5812420-84CD-4B1D-8298-FCD03F33F6F9}" srcOrd="0" destOrd="0" presId="urn:microsoft.com/office/officeart/2005/8/layout/orgChart1"/>
    <dgm:cxn modelId="{99033093-03A5-4741-8662-DBA445CCEC67}" type="presParOf" srcId="{43CDBB48-B8F2-4A1F-AA13-357234725DE7}" destId="{10E52414-F0BD-4BED-9D60-DA25D729197D}" srcOrd="1" destOrd="0" presId="urn:microsoft.com/office/officeart/2005/8/layout/orgChart1"/>
    <dgm:cxn modelId="{6F2F5D25-BAEF-4CCB-85FE-0CA169B7BF3B}" type="presParOf" srcId="{610DAD5E-16E7-46FC-B6B8-41743A0B0C67}" destId="{0AAE5BBD-6112-4FFB-972D-FA7D98E2F85A}" srcOrd="1" destOrd="0" presId="urn:microsoft.com/office/officeart/2005/8/layout/orgChart1"/>
    <dgm:cxn modelId="{AFDEAC1D-D97A-4248-94F7-84810EB84B29}" type="presParOf" srcId="{610DAD5E-16E7-46FC-B6B8-41743A0B0C67}" destId="{40A4F2AA-6F75-47DC-87E7-23FB19CEAD2D}" srcOrd="2" destOrd="0" presId="urn:microsoft.com/office/officeart/2005/8/layout/orgChart1"/>
    <dgm:cxn modelId="{D87D17CB-9B5B-4128-A85F-4FFA034D4831}" type="presParOf" srcId="{EC0B0EDC-9375-4296-B14A-B8CA1B9E2584}" destId="{0A04FD30-1A5E-46AE-85CC-80DCB3684066}" srcOrd="12" destOrd="0" presId="urn:microsoft.com/office/officeart/2005/8/layout/orgChart1"/>
    <dgm:cxn modelId="{E5518533-CC09-4F75-A1A3-E51CCA741068}" type="presParOf" srcId="{EC0B0EDC-9375-4296-B14A-B8CA1B9E2584}" destId="{43E85AC7-B51C-4AF0-B47B-BB30815EFE0F}" srcOrd="13" destOrd="0" presId="urn:microsoft.com/office/officeart/2005/8/layout/orgChart1"/>
    <dgm:cxn modelId="{DDCBD077-3608-48CF-B23B-EEAC920F29C9}" type="presParOf" srcId="{43E85AC7-B51C-4AF0-B47B-BB30815EFE0F}" destId="{B2D0591E-F489-47BE-8789-CD45E4D5721A}" srcOrd="0" destOrd="0" presId="urn:microsoft.com/office/officeart/2005/8/layout/orgChart1"/>
    <dgm:cxn modelId="{572F6261-2C50-4F77-84D9-2104EFB5D56A}" type="presParOf" srcId="{B2D0591E-F489-47BE-8789-CD45E4D5721A}" destId="{E0BA46D0-5DB6-4D59-9977-53D136339B27}" srcOrd="0" destOrd="0" presId="urn:microsoft.com/office/officeart/2005/8/layout/orgChart1"/>
    <dgm:cxn modelId="{BA6D7BEB-A18B-44BD-97CE-0F5D60DD7F8F}" type="presParOf" srcId="{B2D0591E-F489-47BE-8789-CD45E4D5721A}" destId="{2C2D8CE7-3390-44EC-81A3-24487717B4F5}" srcOrd="1" destOrd="0" presId="urn:microsoft.com/office/officeart/2005/8/layout/orgChart1"/>
    <dgm:cxn modelId="{047F9D28-1B8E-4857-B13D-701FA1B54880}" type="presParOf" srcId="{43E85AC7-B51C-4AF0-B47B-BB30815EFE0F}" destId="{94538CF9-E661-4BEC-ACA0-8F31278BEBDB}" srcOrd="1" destOrd="0" presId="urn:microsoft.com/office/officeart/2005/8/layout/orgChart1"/>
    <dgm:cxn modelId="{91CDA376-243A-404C-A2DE-B05BBE5689B0}" type="presParOf" srcId="{43E85AC7-B51C-4AF0-B47B-BB30815EFE0F}" destId="{680B7D66-7B04-403D-BF98-E845451EF1F5}" srcOrd="2" destOrd="0" presId="urn:microsoft.com/office/officeart/2005/8/layout/orgChart1"/>
    <dgm:cxn modelId="{A0510E72-0DEB-47FF-BBCB-E34FC560C0E1}" type="presParOf" srcId="{1BD129A0-1236-44B3-96EA-923EF519FCF1}" destId="{C708CF34-C497-43BA-B64C-6D13272B962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BD30DA-D516-4D77-B34C-E238607586AD}" type="doc">
      <dgm:prSet loTypeId="urn:microsoft.com/office/officeart/2005/8/layout/cycle3" loCatId="cycle" qsTypeId="urn:microsoft.com/office/officeart/2005/8/quickstyle/3d2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3C6E84C8-9878-4541-9095-7D8C33CC2A92}">
      <dgm:prSet/>
      <dgm:spPr/>
      <dgm:t>
        <a:bodyPr/>
        <a:lstStyle/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b="1" dirty="0" smtClean="0">
              <a:solidFill>
                <a:schemeClr val="accent1">
                  <a:lumMod val="50000"/>
                </a:schemeClr>
              </a:solidFill>
            </a:rPr>
            <a:t>ПРОЕКТЫ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Практическая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деятельность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через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проектную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работу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,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развивающая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навыки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командной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работы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и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инициативы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.</a:t>
          </a:r>
          <a:endParaRPr lang="en-US" dirty="0" smtClean="0"/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4937F573-CEAB-4D80-9058-F97486A91A65}" type="parTrans" cxnId="{42D32ADE-EC74-4872-9B7C-D4DCE10F59B1}">
      <dgm:prSet/>
      <dgm:spPr/>
      <dgm:t>
        <a:bodyPr/>
        <a:lstStyle/>
        <a:p>
          <a:endParaRPr lang="ru-RU"/>
        </a:p>
      </dgm:t>
    </dgm:pt>
    <dgm:pt modelId="{35EC1AF8-33BA-4283-8042-03E5C76567E1}" type="sibTrans" cxnId="{42D32ADE-EC74-4872-9B7C-D4DCE10F59B1}">
      <dgm:prSet/>
      <dgm:spPr/>
      <dgm:t>
        <a:bodyPr/>
        <a:lstStyle/>
        <a:p>
          <a:endParaRPr lang="ru-RU"/>
        </a:p>
      </dgm:t>
    </dgm:pt>
    <dgm:pt modelId="{C9476966-B7E8-4FF0-B332-CD5A86AE2543}">
      <dgm:prSet/>
      <dgm:spPr/>
      <dgm:t>
        <a:bodyPr/>
        <a:lstStyle/>
        <a:p>
          <a:r>
            <a:rPr lang="ru-RU" b="1" dirty="0" smtClean="0"/>
            <a:t>МЕНТОРСТВО</a:t>
          </a:r>
        </a:p>
        <a:p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Наставничество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помогает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применять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знания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на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практике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и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получать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обратную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связь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от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опытных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специалистов</a:t>
          </a:r>
          <a:endParaRPr lang="ru-RU" dirty="0"/>
        </a:p>
      </dgm:t>
    </dgm:pt>
    <dgm:pt modelId="{4BB701EC-D856-405D-8D84-C0ACE3DCF422}" type="parTrans" cxnId="{42FFDF6F-B68A-4F58-BD7D-037671F6AF97}">
      <dgm:prSet/>
      <dgm:spPr/>
      <dgm:t>
        <a:bodyPr/>
        <a:lstStyle/>
        <a:p>
          <a:endParaRPr lang="ru-RU"/>
        </a:p>
      </dgm:t>
    </dgm:pt>
    <dgm:pt modelId="{9CEF958D-1060-4ADA-B737-EB20C15A379E}" type="sibTrans" cxnId="{42FFDF6F-B68A-4F58-BD7D-037671F6AF97}">
      <dgm:prSet/>
      <dgm:spPr/>
      <dgm:t>
        <a:bodyPr/>
        <a:lstStyle/>
        <a:p>
          <a:endParaRPr lang="ru-RU"/>
        </a:p>
      </dgm:t>
    </dgm:pt>
    <dgm:pt modelId="{1F99D5F5-BD70-4D8C-872E-82BC4F5609E7}">
      <dgm:prSet/>
      <dgm:spPr/>
      <dgm:t>
        <a:bodyPr/>
        <a:lstStyle/>
        <a:p>
          <a:r>
            <a:rPr lang="ru-RU" b="1" dirty="0" smtClean="0"/>
            <a:t>КРУЖКИ (ДЕТСКИЕ ОБЪЕДИНЕНИЯ)</a:t>
          </a:r>
        </a:p>
        <a:p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Организованные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занятия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по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интересам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способствуют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углублению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знаний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и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развитию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специализированных</a:t>
          </a:r>
          <a:r>
            <a:rPr lang="en-US" dirty="0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 </a:t>
          </a:r>
          <a:r>
            <a:rPr lang="en-US" dirty="0" err="1" smtClean="0">
              <a:solidFill>
                <a:srgbClr val="000000"/>
              </a:solidFill>
              <a:latin typeface="Figtree Regular" pitchFamily="34" charset="0"/>
              <a:ea typeface="Figtree Regular" pitchFamily="34" charset="-122"/>
              <a:cs typeface="Figtree Regular" pitchFamily="34" charset="-120"/>
            </a:rPr>
            <a:t>умений</a:t>
          </a:r>
          <a:endParaRPr lang="ru-RU" dirty="0"/>
        </a:p>
      </dgm:t>
    </dgm:pt>
    <dgm:pt modelId="{C8D2C91C-0AEF-49D9-9618-1D015E36B448}" type="parTrans" cxnId="{8D0905DF-74CA-426E-85D3-DC2AD8D20906}">
      <dgm:prSet/>
      <dgm:spPr/>
      <dgm:t>
        <a:bodyPr/>
        <a:lstStyle/>
        <a:p>
          <a:endParaRPr lang="ru-RU"/>
        </a:p>
      </dgm:t>
    </dgm:pt>
    <dgm:pt modelId="{6E2A1042-DDF3-43A3-A093-18F8D74F2367}" type="sibTrans" cxnId="{8D0905DF-74CA-426E-85D3-DC2AD8D20906}">
      <dgm:prSet/>
      <dgm:spPr/>
      <dgm:t>
        <a:bodyPr/>
        <a:lstStyle/>
        <a:p>
          <a:endParaRPr lang="ru-RU"/>
        </a:p>
      </dgm:t>
    </dgm:pt>
    <dgm:pt modelId="{C6E9C438-69C3-4B7E-821D-A2F5B6049509}" type="pres">
      <dgm:prSet presAssocID="{D7BD30DA-D516-4D77-B34C-E238607586A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746C88-0905-4C56-BFAB-65E641A27241}" type="pres">
      <dgm:prSet presAssocID="{D7BD30DA-D516-4D77-B34C-E238607586AD}" presName="cycle" presStyleCnt="0"/>
      <dgm:spPr/>
    </dgm:pt>
    <dgm:pt modelId="{7843A9BC-B9FB-4840-A7E0-50F49FAAAF92}" type="pres">
      <dgm:prSet presAssocID="{3C6E84C8-9878-4541-9095-7D8C33CC2A92}" presName="nodeFirs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1CBB4-F4B3-4AA9-A442-B1ECF7455B94}" type="pres">
      <dgm:prSet presAssocID="{35EC1AF8-33BA-4283-8042-03E5C76567E1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6A301063-3986-4E48-9A99-7025BE2F5267}" type="pres">
      <dgm:prSet presAssocID="{1F99D5F5-BD70-4D8C-872E-82BC4F5609E7}" presName="nodeFollowingNodes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D87172-3514-49EA-A322-CF92A2985608}" type="pres">
      <dgm:prSet presAssocID="{C9476966-B7E8-4FF0-B332-CD5A86AE2543}" presName="nodeFollowingNodes" presStyleLbl="node1" presStyleIdx="2" presStyleCnt="3" custRadScaleRad="159557" custRadScaleInc="-6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890700-062E-4993-8A7F-C004DA1A2FB3}" type="presOf" srcId="{D7BD30DA-D516-4D77-B34C-E238607586AD}" destId="{C6E9C438-69C3-4B7E-821D-A2F5B6049509}" srcOrd="0" destOrd="0" presId="urn:microsoft.com/office/officeart/2005/8/layout/cycle3"/>
    <dgm:cxn modelId="{42D32ADE-EC74-4872-9B7C-D4DCE10F59B1}" srcId="{D7BD30DA-D516-4D77-B34C-E238607586AD}" destId="{3C6E84C8-9878-4541-9095-7D8C33CC2A92}" srcOrd="0" destOrd="0" parTransId="{4937F573-CEAB-4D80-9058-F97486A91A65}" sibTransId="{35EC1AF8-33BA-4283-8042-03E5C76567E1}"/>
    <dgm:cxn modelId="{42FFDF6F-B68A-4F58-BD7D-037671F6AF97}" srcId="{D7BD30DA-D516-4D77-B34C-E238607586AD}" destId="{C9476966-B7E8-4FF0-B332-CD5A86AE2543}" srcOrd="2" destOrd="0" parTransId="{4BB701EC-D856-405D-8D84-C0ACE3DCF422}" sibTransId="{9CEF958D-1060-4ADA-B737-EB20C15A379E}"/>
    <dgm:cxn modelId="{D5B94936-692E-4E3A-9EBD-A6D6293EA0A3}" type="presOf" srcId="{1F99D5F5-BD70-4D8C-872E-82BC4F5609E7}" destId="{6A301063-3986-4E48-9A99-7025BE2F5267}" srcOrd="0" destOrd="0" presId="urn:microsoft.com/office/officeart/2005/8/layout/cycle3"/>
    <dgm:cxn modelId="{02B220BD-5CC6-4B23-BE2C-B88C134C138A}" type="presOf" srcId="{3C6E84C8-9878-4541-9095-7D8C33CC2A92}" destId="{7843A9BC-B9FB-4840-A7E0-50F49FAAAF92}" srcOrd="0" destOrd="0" presId="urn:microsoft.com/office/officeart/2005/8/layout/cycle3"/>
    <dgm:cxn modelId="{8D0905DF-74CA-426E-85D3-DC2AD8D20906}" srcId="{D7BD30DA-D516-4D77-B34C-E238607586AD}" destId="{1F99D5F5-BD70-4D8C-872E-82BC4F5609E7}" srcOrd="1" destOrd="0" parTransId="{C8D2C91C-0AEF-49D9-9618-1D015E36B448}" sibTransId="{6E2A1042-DDF3-43A3-A093-18F8D74F2367}"/>
    <dgm:cxn modelId="{528D3F9D-DBAD-4B94-A83A-D8DB40812644}" type="presOf" srcId="{C9476966-B7E8-4FF0-B332-CD5A86AE2543}" destId="{F9D87172-3514-49EA-A322-CF92A2985608}" srcOrd="0" destOrd="0" presId="urn:microsoft.com/office/officeart/2005/8/layout/cycle3"/>
    <dgm:cxn modelId="{7D3B5AA7-B45F-443F-A3B2-6E806396D265}" type="presOf" srcId="{35EC1AF8-33BA-4283-8042-03E5C76567E1}" destId="{9781CBB4-F4B3-4AA9-A442-B1ECF7455B94}" srcOrd="0" destOrd="0" presId="urn:microsoft.com/office/officeart/2005/8/layout/cycle3"/>
    <dgm:cxn modelId="{F868CEF9-2D63-41C8-84BA-375A4DA0C78B}" type="presParOf" srcId="{C6E9C438-69C3-4B7E-821D-A2F5B6049509}" destId="{4F746C88-0905-4C56-BFAB-65E641A27241}" srcOrd="0" destOrd="0" presId="urn:microsoft.com/office/officeart/2005/8/layout/cycle3"/>
    <dgm:cxn modelId="{FC8EA2C8-CF5B-43C4-92EE-B74EA34619A3}" type="presParOf" srcId="{4F746C88-0905-4C56-BFAB-65E641A27241}" destId="{7843A9BC-B9FB-4840-A7E0-50F49FAAAF92}" srcOrd="0" destOrd="0" presId="urn:microsoft.com/office/officeart/2005/8/layout/cycle3"/>
    <dgm:cxn modelId="{E0DEF46B-A51B-43FA-ACF7-48775D59F2AA}" type="presParOf" srcId="{4F746C88-0905-4C56-BFAB-65E641A27241}" destId="{9781CBB4-F4B3-4AA9-A442-B1ECF7455B94}" srcOrd="1" destOrd="0" presId="urn:microsoft.com/office/officeart/2005/8/layout/cycle3"/>
    <dgm:cxn modelId="{A90D2BF2-EA82-4264-B5B9-F11C9B8F19F9}" type="presParOf" srcId="{4F746C88-0905-4C56-BFAB-65E641A27241}" destId="{6A301063-3986-4E48-9A99-7025BE2F5267}" srcOrd="2" destOrd="0" presId="urn:microsoft.com/office/officeart/2005/8/layout/cycle3"/>
    <dgm:cxn modelId="{E3A64DD6-72C0-4300-A284-8E1F019A84C2}" type="presParOf" srcId="{4F746C88-0905-4C56-BFAB-65E641A27241}" destId="{F9D87172-3514-49EA-A322-CF92A2985608}" srcOrd="3" destOrd="0" presId="urn:microsoft.com/office/officeart/2005/8/layout/cycle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BD30DA-D516-4D77-B34C-E238607586AD}" type="doc">
      <dgm:prSet loTypeId="urn:microsoft.com/office/officeart/2005/8/layout/cycle3" loCatId="cycle" qsTypeId="urn:microsoft.com/office/officeart/2005/8/quickstyle/3d2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4E703AA6-389A-4994-AC41-B98AB6199546}">
      <dgm:prSet/>
      <dgm:spPr/>
      <dgm:t>
        <a:bodyPr/>
        <a:lstStyle/>
        <a:p>
          <a:r>
            <a:rPr lang="ru-RU" dirty="0" smtClean="0"/>
            <a:t>Помогает углубить знания и навыки ребёнка на уровне первой ступени профессионального образования</a:t>
          </a:r>
          <a:endParaRPr lang="ru-RU" dirty="0"/>
        </a:p>
      </dgm:t>
    </dgm:pt>
    <dgm:pt modelId="{8F71045E-273C-4DC0-831F-E544C1855EFE}" type="parTrans" cxnId="{488BAB22-9355-43D8-8CA8-890FA8CA8C55}">
      <dgm:prSet/>
      <dgm:spPr/>
      <dgm:t>
        <a:bodyPr/>
        <a:lstStyle/>
        <a:p>
          <a:endParaRPr lang="ru-RU"/>
        </a:p>
      </dgm:t>
    </dgm:pt>
    <dgm:pt modelId="{1D524467-61BE-4F5A-9329-7946827CB403}" type="sibTrans" cxnId="{488BAB22-9355-43D8-8CA8-890FA8CA8C55}">
      <dgm:prSet/>
      <dgm:spPr/>
      <dgm:t>
        <a:bodyPr/>
        <a:lstStyle/>
        <a:p>
          <a:endParaRPr lang="ru-RU"/>
        </a:p>
      </dgm:t>
    </dgm:pt>
    <dgm:pt modelId="{3C6E84C8-9878-4541-9095-7D8C33CC2A92}">
      <dgm:prSet/>
      <dgm:spPr/>
      <dgm:t>
        <a:bodyPr/>
        <a:lstStyle/>
        <a:p>
          <a:r>
            <a:rPr lang="ru-RU" dirty="0" smtClean="0"/>
            <a:t>Способствует развитию soft skills у ребёнка, формируя гармоничную разностороннюю личность</a:t>
          </a:r>
          <a:endParaRPr lang="ru-RU" dirty="0"/>
        </a:p>
      </dgm:t>
    </dgm:pt>
    <dgm:pt modelId="{4937F573-CEAB-4D80-9058-F97486A91A65}" type="parTrans" cxnId="{42D32ADE-EC74-4872-9B7C-D4DCE10F59B1}">
      <dgm:prSet/>
      <dgm:spPr/>
      <dgm:t>
        <a:bodyPr/>
        <a:lstStyle/>
        <a:p>
          <a:endParaRPr lang="ru-RU"/>
        </a:p>
      </dgm:t>
    </dgm:pt>
    <dgm:pt modelId="{35EC1AF8-33BA-4283-8042-03E5C76567E1}" type="sibTrans" cxnId="{42D32ADE-EC74-4872-9B7C-D4DCE10F59B1}">
      <dgm:prSet/>
      <dgm:spPr/>
      <dgm:t>
        <a:bodyPr/>
        <a:lstStyle/>
        <a:p>
          <a:endParaRPr lang="ru-RU"/>
        </a:p>
      </dgm:t>
    </dgm:pt>
    <dgm:pt modelId="{C9476966-B7E8-4FF0-B332-CD5A86AE2543}">
      <dgm:prSet/>
      <dgm:spPr/>
      <dgm:t>
        <a:bodyPr/>
        <a:lstStyle/>
        <a:p>
          <a:r>
            <a:rPr lang="ru-RU" dirty="0" smtClean="0"/>
            <a:t>Позволяет реализовать интерес ребенка в той или иной области и раскрыть его способности</a:t>
          </a:r>
          <a:endParaRPr lang="ru-RU" dirty="0"/>
        </a:p>
      </dgm:t>
    </dgm:pt>
    <dgm:pt modelId="{4BB701EC-D856-405D-8D84-C0ACE3DCF422}" type="parTrans" cxnId="{42FFDF6F-B68A-4F58-BD7D-037671F6AF97}">
      <dgm:prSet/>
      <dgm:spPr/>
      <dgm:t>
        <a:bodyPr/>
        <a:lstStyle/>
        <a:p>
          <a:endParaRPr lang="ru-RU"/>
        </a:p>
      </dgm:t>
    </dgm:pt>
    <dgm:pt modelId="{9CEF958D-1060-4ADA-B737-EB20C15A379E}" type="sibTrans" cxnId="{42FFDF6F-B68A-4F58-BD7D-037671F6AF97}">
      <dgm:prSet/>
      <dgm:spPr/>
      <dgm:t>
        <a:bodyPr/>
        <a:lstStyle/>
        <a:p>
          <a:endParaRPr lang="ru-RU"/>
        </a:p>
      </dgm:t>
    </dgm:pt>
    <dgm:pt modelId="{1F99D5F5-BD70-4D8C-872E-82BC4F5609E7}">
      <dgm:prSet/>
      <dgm:spPr/>
      <dgm:t>
        <a:bodyPr/>
        <a:lstStyle/>
        <a:p>
          <a:r>
            <a:rPr lang="ru-RU" dirty="0" smtClean="0"/>
            <a:t>Позволяет апробировать новые образовательные модели, которых в дальнейшем могут быть применены в рамках школьного образования</a:t>
          </a:r>
          <a:endParaRPr lang="ru-RU" dirty="0"/>
        </a:p>
      </dgm:t>
    </dgm:pt>
    <dgm:pt modelId="{C8D2C91C-0AEF-49D9-9618-1D015E36B448}" type="parTrans" cxnId="{8D0905DF-74CA-426E-85D3-DC2AD8D20906}">
      <dgm:prSet/>
      <dgm:spPr/>
      <dgm:t>
        <a:bodyPr/>
        <a:lstStyle/>
        <a:p>
          <a:endParaRPr lang="ru-RU"/>
        </a:p>
      </dgm:t>
    </dgm:pt>
    <dgm:pt modelId="{6E2A1042-DDF3-43A3-A093-18F8D74F2367}" type="sibTrans" cxnId="{8D0905DF-74CA-426E-85D3-DC2AD8D20906}">
      <dgm:prSet/>
      <dgm:spPr/>
      <dgm:t>
        <a:bodyPr/>
        <a:lstStyle/>
        <a:p>
          <a:endParaRPr lang="ru-RU"/>
        </a:p>
      </dgm:t>
    </dgm:pt>
    <dgm:pt modelId="{C6E9C438-69C3-4B7E-821D-A2F5B6049509}" type="pres">
      <dgm:prSet presAssocID="{D7BD30DA-D516-4D77-B34C-E238607586A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746C88-0905-4C56-BFAB-65E641A27241}" type="pres">
      <dgm:prSet presAssocID="{D7BD30DA-D516-4D77-B34C-E238607586AD}" presName="cycle" presStyleCnt="0"/>
      <dgm:spPr/>
    </dgm:pt>
    <dgm:pt modelId="{7843A9BC-B9FB-4840-A7E0-50F49FAAAF92}" type="pres">
      <dgm:prSet presAssocID="{3C6E84C8-9878-4541-9095-7D8C33CC2A92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1CBB4-F4B3-4AA9-A442-B1ECF7455B94}" type="pres">
      <dgm:prSet presAssocID="{35EC1AF8-33BA-4283-8042-03E5C76567E1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2099A977-EDEB-4CCD-AFC2-6059CE85676A}" type="pres">
      <dgm:prSet presAssocID="{4E703AA6-389A-4994-AC41-B98AB6199546}" presName="nodeFollowingNodes" presStyleLbl="node1" presStyleIdx="1" presStyleCnt="4" custRadScaleRad="161462" custRadScaleInc="-2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301063-3986-4E48-9A99-7025BE2F5267}" type="pres">
      <dgm:prSet presAssocID="{1F99D5F5-BD70-4D8C-872E-82BC4F5609E7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D87172-3514-49EA-A322-CF92A2985608}" type="pres">
      <dgm:prSet presAssocID="{C9476966-B7E8-4FF0-B332-CD5A86AE2543}" presName="nodeFollowingNodes" presStyleLbl="node1" presStyleIdx="3" presStyleCnt="4" custRadScaleRad="159557" custRadScaleInc="-6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39AA89-3822-49D8-85E8-30BC16B96CF9}" type="presOf" srcId="{3C6E84C8-9878-4541-9095-7D8C33CC2A92}" destId="{7843A9BC-B9FB-4840-A7E0-50F49FAAAF92}" srcOrd="0" destOrd="0" presId="urn:microsoft.com/office/officeart/2005/8/layout/cycle3"/>
    <dgm:cxn modelId="{42D32ADE-EC74-4872-9B7C-D4DCE10F59B1}" srcId="{D7BD30DA-D516-4D77-B34C-E238607586AD}" destId="{3C6E84C8-9878-4541-9095-7D8C33CC2A92}" srcOrd="0" destOrd="0" parTransId="{4937F573-CEAB-4D80-9058-F97486A91A65}" sibTransId="{35EC1AF8-33BA-4283-8042-03E5C76567E1}"/>
    <dgm:cxn modelId="{42FFDF6F-B68A-4F58-BD7D-037671F6AF97}" srcId="{D7BD30DA-D516-4D77-B34C-E238607586AD}" destId="{C9476966-B7E8-4FF0-B332-CD5A86AE2543}" srcOrd="3" destOrd="0" parTransId="{4BB701EC-D856-405D-8D84-C0ACE3DCF422}" sibTransId="{9CEF958D-1060-4ADA-B737-EB20C15A379E}"/>
    <dgm:cxn modelId="{47400535-3E52-423B-8D20-E2744A162FAD}" type="presOf" srcId="{C9476966-B7E8-4FF0-B332-CD5A86AE2543}" destId="{F9D87172-3514-49EA-A322-CF92A2985608}" srcOrd="0" destOrd="0" presId="urn:microsoft.com/office/officeart/2005/8/layout/cycle3"/>
    <dgm:cxn modelId="{8D0905DF-74CA-426E-85D3-DC2AD8D20906}" srcId="{D7BD30DA-D516-4D77-B34C-E238607586AD}" destId="{1F99D5F5-BD70-4D8C-872E-82BC4F5609E7}" srcOrd="2" destOrd="0" parTransId="{C8D2C91C-0AEF-49D9-9618-1D015E36B448}" sibTransId="{6E2A1042-DDF3-43A3-A093-18F8D74F2367}"/>
    <dgm:cxn modelId="{40C04155-1AEA-435A-BE92-53F659F0B51D}" type="presOf" srcId="{4E703AA6-389A-4994-AC41-B98AB6199546}" destId="{2099A977-EDEB-4CCD-AFC2-6059CE85676A}" srcOrd="0" destOrd="0" presId="urn:microsoft.com/office/officeart/2005/8/layout/cycle3"/>
    <dgm:cxn modelId="{CA2B4CAF-C13B-417C-801E-B9FC1434DD12}" type="presOf" srcId="{1F99D5F5-BD70-4D8C-872E-82BC4F5609E7}" destId="{6A301063-3986-4E48-9A99-7025BE2F5267}" srcOrd="0" destOrd="0" presId="urn:microsoft.com/office/officeart/2005/8/layout/cycle3"/>
    <dgm:cxn modelId="{488BAB22-9355-43D8-8CA8-890FA8CA8C55}" srcId="{D7BD30DA-D516-4D77-B34C-E238607586AD}" destId="{4E703AA6-389A-4994-AC41-B98AB6199546}" srcOrd="1" destOrd="0" parTransId="{8F71045E-273C-4DC0-831F-E544C1855EFE}" sibTransId="{1D524467-61BE-4F5A-9329-7946827CB403}"/>
    <dgm:cxn modelId="{82ABE871-A3A7-497C-9D41-B09F7273F932}" type="presOf" srcId="{D7BD30DA-D516-4D77-B34C-E238607586AD}" destId="{C6E9C438-69C3-4B7E-821D-A2F5B6049509}" srcOrd="0" destOrd="0" presId="urn:microsoft.com/office/officeart/2005/8/layout/cycle3"/>
    <dgm:cxn modelId="{1D30C68B-89BC-4F5C-ADA0-6851F129E48B}" type="presOf" srcId="{35EC1AF8-33BA-4283-8042-03E5C76567E1}" destId="{9781CBB4-F4B3-4AA9-A442-B1ECF7455B94}" srcOrd="0" destOrd="0" presId="urn:microsoft.com/office/officeart/2005/8/layout/cycle3"/>
    <dgm:cxn modelId="{142AF68A-2728-4311-86F3-1A566C8EE4A7}" type="presParOf" srcId="{C6E9C438-69C3-4B7E-821D-A2F5B6049509}" destId="{4F746C88-0905-4C56-BFAB-65E641A27241}" srcOrd="0" destOrd="0" presId="urn:microsoft.com/office/officeart/2005/8/layout/cycle3"/>
    <dgm:cxn modelId="{ABEAD0A2-5225-4232-83A8-28FF763C5EDF}" type="presParOf" srcId="{4F746C88-0905-4C56-BFAB-65E641A27241}" destId="{7843A9BC-B9FB-4840-A7E0-50F49FAAAF92}" srcOrd="0" destOrd="0" presId="urn:microsoft.com/office/officeart/2005/8/layout/cycle3"/>
    <dgm:cxn modelId="{17B2ADBB-1CD7-4D6D-B9DB-735AA35879DA}" type="presParOf" srcId="{4F746C88-0905-4C56-BFAB-65E641A27241}" destId="{9781CBB4-F4B3-4AA9-A442-B1ECF7455B94}" srcOrd="1" destOrd="0" presId="urn:microsoft.com/office/officeart/2005/8/layout/cycle3"/>
    <dgm:cxn modelId="{4B177C0E-3579-450A-A7EA-17F1DD67242B}" type="presParOf" srcId="{4F746C88-0905-4C56-BFAB-65E641A27241}" destId="{2099A977-EDEB-4CCD-AFC2-6059CE85676A}" srcOrd="2" destOrd="0" presId="urn:microsoft.com/office/officeart/2005/8/layout/cycle3"/>
    <dgm:cxn modelId="{F9260858-FA65-4D1E-BD1B-879CA3AE2356}" type="presParOf" srcId="{4F746C88-0905-4C56-BFAB-65E641A27241}" destId="{6A301063-3986-4E48-9A99-7025BE2F5267}" srcOrd="3" destOrd="0" presId="urn:microsoft.com/office/officeart/2005/8/layout/cycle3"/>
    <dgm:cxn modelId="{E6962610-3450-4396-8D37-AE58F0390F42}" type="presParOf" srcId="{4F746C88-0905-4C56-BFAB-65E641A27241}" destId="{F9D87172-3514-49EA-A322-CF92A2985608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C103D6-9BC5-46E2-AF28-D0DD11E13EB0}" type="doc">
      <dgm:prSet loTypeId="urn:microsoft.com/office/officeart/2005/8/layout/cycle1" loCatId="cycle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7ECCF71-B7E3-4B7B-B08D-1A4979D5D6DE}">
      <dgm:prSet phldrT="[Текст]"/>
      <dgm:spPr/>
      <dgm:t>
        <a:bodyPr/>
        <a:lstStyle/>
        <a:p>
          <a:endParaRPr lang="ru-RU" dirty="0"/>
        </a:p>
      </dgm:t>
    </dgm:pt>
    <dgm:pt modelId="{2A5A9F3E-4F64-4520-99FB-7820925078CC}" type="parTrans" cxnId="{2059BE8C-2CA7-4C9C-9EDE-B9C92A9E2685}">
      <dgm:prSet/>
      <dgm:spPr/>
      <dgm:t>
        <a:bodyPr/>
        <a:lstStyle/>
        <a:p>
          <a:endParaRPr lang="ru-RU"/>
        </a:p>
      </dgm:t>
    </dgm:pt>
    <dgm:pt modelId="{B87E866B-647F-4245-AC73-5BB616994599}" type="sibTrans" cxnId="{2059BE8C-2CA7-4C9C-9EDE-B9C92A9E2685}">
      <dgm:prSet/>
      <dgm:spPr/>
      <dgm:t>
        <a:bodyPr/>
        <a:lstStyle/>
        <a:p>
          <a:endParaRPr lang="ru-RU"/>
        </a:p>
      </dgm:t>
    </dgm:pt>
    <dgm:pt modelId="{2E5ADB37-32D7-45FC-9959-D9A1F9DB7E6D}">
      <dgm:prSet phldrT="[Текст]"/>
      <dgm:spPr/>
      <dgm:t>
        <a:bodyPr/>
        <a:lstStyle/>
        <a:p>
          <a:endParaRPr lang="ru-RU" dirty="0"/>
        </a:p>
      </dgm:t>
    </dgm:pt>
    <dgm:pt modelId="{1684B423-4EE0-43B3-BACA-68E3D75655FA}" type="parTrans" cxnId="{828BFA80-6E77-43EF-9042-6C42A04A4DFD}">
      <dgm:prSet/>
      <dgm:spPr/>
      <dgm:t>
        <a:bodyPr/>
        <a:lstStyle/>
        <a:p>
          <a:endParaRPr lang="ru-RU"/>
        </a:p>
      </dgm:t>
    </dgm:pt>
    <dgm:pt modelId="{D2545CC6-C69D-45E3-BD4B-0DE699EEF416}" type="sibTrans" cxnId="{828BFA80-6E77-43EF-9042-6C42A04A4DFD}">
      <dgm:prSet/>
      <dgm:spPr/>
      <dgm:t>
        <a:bodyPr/>
        <a:lstStyle/>
        <a:p>
          <a:endParaRPr lang="ru-RU"/>
        </a:p>
      </dgm:t>
    </dgm:pt>
    <dgm:pt modelId="{30DD5603-5EB1-4E47-A7C0-AA9C0F961F81}">
      <dgm:prSet/>
      <dgm:spPr/>
      <dgm:t>
        <a:bodyPr/>
        <a:lstStyle/>
        <a:p>
          <a:endParaRPr lang="ru-RU" dirty="0"/>
        </a:p>
      </dgm:t>
    </dgm:pt>
    <dgm:pt modelId="{B1BB6021-345B-41AD-B832-915C2D120586}" type="parTrans" cxnId="{BFD2A6DE-009B-4FF3-9489-C4A3D1F41276}">
      <dgm:prSet/>
      <dgm:spPr/>
      <dgm:t>
        <a:bodyPr/>
        <a:lstStyle/>
        <a:p>
          <a:endParaRPr lang="ru-RU"/>
        </a:p>
      </dgm:t>
    </dgm:pt>
    <dgm:pt modelId="{7D06B393-3447-4CDE-87D6-2D6C8686D6B0}" type="sibTrans" cxnId="{BFD2A6DE-009B-4FF3-9489-C4A3D1F41276}">
      <dgm:prSet/>
      <dgm:spPr/>
      <dgm:t>
        <a:bodyPr/>
        <a:lstStyle/>
        <a:p>
          <a:endParaRPr lang="ru-RU"/>
        </a:p>
      </dgm:t>
    </dgm:pt>
    <dgm:pt modelId="{54632C31-D37B-463E-BF01-CD62E496BC8F}">
      <dgm:prSet/>
      <dgm:spPr/>
      <dgm:t>
        <a:bodyPr/>
        <a:lstStyle/>
        <a:p>
          <a:endParaRPr lang="ru-RU" dirty="0"/>
        </a:p>
      </dgm:t>
    </dgm:pt>
    <dgm:pt modelId="{19F9D9D4-B573-4ADC-B78A-1DB4BD21F0AE}" type="parTrans" cxnId="{6E288CF0-9900-4071-9B57-C4009D67C642}">
      <dgm:prSet/>
      <dgm:spPr/>
      <dgm:t>
        <a:bodyPr/>
        <a:lstStyle/>
        <a:p>
          <a:endParaRPr lang="ru-RU"/>
        </a:p>
      </dgm:t>
    </dgm:pt>
    <dgm:pt modelId="{D87C8700-8276-4E85-809E-E09AC37AC802}" type="sibTrans" cxnId="{6E288CF0-9900-4071-9B57-C4009D67C642}">
      <dgm:prSet/>
      <dgm:spPr/>
      <dgm:t>
        <a:bodyPr/>
        <a:lstStyle/>
        <a:p>
          <a:endParaRPr lang="ru-RU"/>
        </a:p>
      </dgm:t>
    </dgm:pt>
    <dgm:pt modelId="{81BA495D-2A62-4D8C-808F-2232DB0F4D76}">
      <dgm:prSet/>
      <dgm:spPr/>
      <dgm:t>
        <a:bodyPr/>
        <a:lstStyle/>
        <a:p>
          <a:endParaRPr lang="ru-RU" dirty="0"/>
        </a:p>
      </dgm:t>
    </dgm:pt>
    <dgm:pt modelId="{3DEC138B-F94F-4141-B53B-C0E5703701F3}" type="parTrans" cxnId="{8A7B4ED9-569C-43AF-997F-6598DC579A7D}">
      <dgm:prSet/>
      <dgm:spPr/>
      <dgm:t>
        <a:bodyPr/>
        <a:lstStyle/>
        <a:p>
          <a:endParaRPr lang="ru-RU"/>
        </a:p>
      </dgm:t>
    </dgm:pt>
    <dgm:pt modelId="{C8118490-456F-46DA-B667-1C55CFA78836}" type="sibTrans" cxnId="{8A7B4ED9-569C-43AF-997F-6598DC579A7D}">
      <dgm:prSet/>
      <dgm:spPr/>
      <dgm:t>
        <a:bodyPr/>
        <a:lstStyle/>
        <a:p>
          <a:endParaRPr lang="ru-RU"/>
        </a:p>
      </dgm:t>
    </dgm:pt>
    <dgm:pt modelId="{B9F6670F-388C-4EE4-8152-31ED3BEB8451}">
      <dgm:prSet/>
      <dgm:spPr/>
      <dgm:t>
        <a:bodyPr/>
        <a:lstStyle/>
        <a:p>
          <a:endParaRPr lang="ru-RU" dirty="0"/>
        </a:p>
      </dgm:t>
    </dgm:pt>
    <dgm:pt modelId="{FFDE4054-FF37-4709-B8BF-1211AA472FE7}" type="parTrans" cxnId="{8162A099-7033-477B-A7C0-FF08B8DE036B}">
      <dgm:prSet/>
      <dgm:spPr/>
      <dgm:t>
        <a:bodyPr/>
        <a:lstStyle/>
        <a:p>
          <a:endParaRPr lang="ru-RU"/>
        </a:p>
      </dgm:t>
    </dgm:pt>
    <dgm:pt modelId="{DE3736FC-5B39-42B8-958C-7637ECB2F4C9}" type="sibTrans" cxnId="{8162A099-7033-477B-A7C0-FF08B8DE036B}">
      <dgm:prSet/>
      <dgm:spPr/>
      <dgm:t>
        <a:bodyPr/>
        <a:lstStyle/>
        <a:p>
          <a:endParaRPr lang="ru-RU"/>
        </a:p>
      </dgm:t>
    </dgm:pt>
    <dgm:pt modelId="{436E5B92-54FA-477D-B3A8-D25AE79F4D14}">
      <dgm:prSet/>
      <dgm:spPr/>
      <dgm:t>
        <a:bodyPr/>
        <a:lstStyle/>
        <a:p>
          <a:endParaRPr lang="ru-RU" dirty="0"/>
        </a:p>
      </dgm:t>
    </dgm:pt>
    <dgm:pt modelId="{285BD9F6-F87D-4E2A-B1DD-7520A4DA72D5}" type="parTrans" cxnId="{E40975F1-39BE-4012-BAD6-DC6B44142337}">
      <dgm:prSet/>
      <dgm:spPr/>
      <dgm:t>
        <a:bodyPr/>
        <a:lstStyle/>
        <a:p>
          <a:endParaRPr lang="ru-RU"/>
        </a:p>
      </dgm:t>
    </dgm:pt>
    <dgm:pt modelId="{B487DB1E-5BF5-4E23-A7BB-8E35B36CF133}" type="sibTrans" cxnId="{E40975F1-39BE-4012-BAD6-DC6B44142337}">
      <dgm:prSet/>
      <dgm:spPr/>
      <dgm:t>
        <a:bodyPr/>
        <a:lstStyle/>
        <a:p>
          <a:endParaRPr lang="ru-RU"/>
        </a:p>
      </dgm:t>
    </dgm:pt>
    <dgm:pt modelId="{83C1644B-A48C-4540-A75D-2C97FA145329}">
      <dgm:prSet/>
      <dgm:spPr/>
      <dgm:t>
        <a:bodyPr/>
        <a:lstStyle/>
        <a:p>
          <a:endParaRPr lang="ru-RU" dirty="0"/>
        </a:p>
      </dgm:t>
    </dgm:pt>
    <dgm:pt modelId="{D995E06C-450D-4049-A51F-FB4E0399B1E0}" type="parTrans" cxnId="{234491AB-342B-4BE0-8193-071E737CAE5C}">
      <dgm:prSet/>
      <dgm:spPr/>
      <dgm:t>
        <a:bodyPr/>
        <a:lstStyle/>
        <a:p>
          <a:endParaRPr lang="ru-RU"/>
        </a:p>
      </dgm:t>
    </dgm:pt>
    <dgm:pt modelId="{64E91DBB-B188-434D-8B2B-2CA46F79A59D}" type="sibTrans" cxnId="{234491AB-342B-4BE0-8193-071E737CAE5C}">
      <dgm:prSet/>
      <dgm:spPr/>
      <dgm:t>
        <a:bodyPr/>
        <a:lstStyle/>
        <a:p>
          <a:endParaRPr lang="ru-RU"/>
        </a:p>
      </dgm:t>
    </dgm:pt>
    <dgm:pt modelId="{4014A8E9-E9D0-46EE-B2DF-F1784E1710F5}" type="pres">
      <dgm:prSet presAssocID="{60C103D6-9BC5-46E2-AF28-D0DD11E13EB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4A6AAC-E2F2-4C5A-B987-4D64D55AEB9A}" type="pres">
      <dgm:prSet presAssocID="{07ECCF71-B7E3-4B7B-B08D-1A4979D5D6DE}" presName="dummy" presStyleCnt="0"/>
      <dgm:spPr/>
    </dgm:pt>
    <dgm:pt modelId="{28BEA5B7-F60C-4DCA-89CA-82F22B317E2C}" type="pres">
      <dgm:prSet presAssocID="{07ECCF71-B7E3-4B7B-B08D-1A4979D5D6DE}" presName="node" presStyleLbl="revTx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582759-E2E4-412C-99D1-BC4DA7EB723D}" type="pres">
      <dgm:prSet presAssocID="{B87E866B-647F-4245-AC73-5BB616994599}" presName="sibTrans" presStyleLbl="node1" presStyleIdx="0" presStyleCnt="8"/>
      <dgm:spPr/>
      <dgm:t>
        <a:bodyPr/>
        <a:lstStyle/>
        <a:p>
          <a:endParaRPr lang="ru-RU"/>
        </a:p>
      </dgm:t>
    </dgm:pt>
    <dgm:pt modelId="{0DD7E755-0FA3-4AC3-A2FE-6DD19D405A93}" type="pres">
      <dgm:prSet presAssocID="{30DD5603-5EB1-4E47-A7C0-AA9C0F961F81}" presName="dummy" presStyleCnt="0"/>
      <dgm:spPr/>
    </dgm:pt>
    <dgm:pt modelId="{C44F7DFC-C02D-448F-BFCA-933EA0CA633D}" type="pres">
      <dgm:prSet presAssocID="{30DD5603-5EB1-4E47-A7C0-AA9C0F961F81}" presName="node" presStyleLbl="revTx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781171-43E5-493C-9F9B-DBE205418C29}" type="pres">
      <dgm:prSet presAssocID="{7D06B393-3447-4CDE-87D6-2D6C8686D6B0}" presName="sibTrans" presStyleLbl="node1" presStyleIdx="1" presStyleCnt="8"/>
      <dgm:spPr/>
      <dgm:t>
        <a:bodyPr/>
        <a:lstStyle/>
        <a:p>
          <a:endParaRPr lang="ru-RU"/>
        </a:p>
      </dgm:t>
    </dgm:pt>
    <dgm:pt modelId="{399FC155-77D4-41A2-9120-A68E9F4F5137}" type="pres">
      <dgm:prSet presAssocID="{54632C31-D37B-463E-BF01-CD62E496BC8F}" presName="dummy" presStyleCnt="0"/>
      <dgm:spPr/>
    </dgm:pt>
    <dgm:pt modelId="{B5A12562-FFAF-42F1-8108-15E10C821F10}" type="pres">
      <dgm:prSet presAssocID="{54632C31-D37B-463E-BF01-CD62E496BC8F}" presName="node" presStyleLbl="revTx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22E89-6214-4769-80D7-29A5B77E16F3}" type="pres">
      <dgm:prSet presAssocID="{D87C8700-8276-4E85-809E-E09AC37AC802}" presName="sibTrans" presStyleLbl="node1" presStyleIdx="2" presStyleCnt="8"/>
      <dgm:spPr/>
      <dgm:t>
        <a:bodyPr/>
        <a:lstStyle/>
        <a:p>
          <a:endParaRPr lang="ru-RU"/>
        </a:p>
      </dgm:t>
    </dgm:pt>
    <dgm:pt modelId="{88172AAD-B400-43B6-ABFE-9B60D32D0D77}" type="pres">
      <dgm:prSet presAssocID="{81BA495D-2A62-4D8C-808F-2232DB0F4D76}" presName="dummy" presStyleCnt="0"/>
      <dgm:spPr/>
    </dgm:pt>
    <dgm:pt modelId="{F991E094-4AAD-4B4C-9CB8-74C3BCB14725}" type="pres">
      <dgm:prSet presAssocID="{81BA495D-2A62-4D8C-808F-2232DB0F4D76}" presName="node" presStyleLbl="revTx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C567D6-72DF-46C1-996D-5B95A198F08C}" type="pres">
      <dgm:prSet presAssocID="{C8118490-456F-46DA-B667-1C55CFA78836}" presName="sibTrans" presStyleLbl="node1" presStyleIdx="3" presStyleCnt="8"/>
      <dgm:spPr/>
      <dgm:t>
        <a:bodyPr/>
        <a:lstStyle/>
        <a:p>
          <a:endParaRPr lang="ru-RU"/>
        </a:p>
      </dgm:t>
    </dgm:pt>
    <dgm:pt modelId="{A15301EB-7E8E-4B98-A1F0-2DECBF17F4BE}" type="pres">
      <dgm:prSet presAssocID="{B9F6670F-388C-4EE4-8152-31ED3BEB8451}" presName="dummy" presStyleCnt="0"/>
      <dgm:spPr/>
    </dgm:pt>
    <dgm:pt modelId="{50C0BF19-AAFE-4ED7-A522-7D080448563C}" type="pres">
      <dgm:prSet presAssocID="{B9F6670F-388C-4EE4-8152-31ED3BEB8451}" presName="node" presStyleLbl="revTx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D542B9-5BFC-44EF-A297-D134D83A2394}" type="pres">
      <dgm:prSet presAssocID="{DE3736FC-5B39-42B8-958C-7637ECB2F4C9}" presName="sibTrans" presStyleLbl="node1" presStyleIdx="4" presStyleCnt="8"/>
      <dgm:spPr/>
      <dgm:t>
        <a:bodyPr/>
        <a:lstStyle/>
        <a:p>
          <a:endParaRPr lang="ru-RU"/>
        </a:p>
      </dgm:t>
    </dgm:pt>
    <dgm:pt modelId="{8FED2A30-4FA4-4171-B296-4A155E65E73A}" type="pres">
      <dgm:prSet presAssocID="{436E5B92-54FA-477D-B3A8-D25AE79F4D14}" presName="dummy" presStyleCnt="0"/>
      <dgm:spPr/>
    </dgm:pt>
    <dgm:pt modelId="{FD0AE75A-59BD-421D-8AE9-C9DEB82DFD25}" type="pres">
      <dgm:prSet presAssocID="{436E5B92-54FA-477D-B3A8-D25AE79F4D14}" presName="node" presStyleLbl="revTx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A91E2-7FF8-4D04-A987-224DB4681FE9}" type="pres">
      <dgm:prSet presAssocID="{B487DB1E-5BF5-4E23-A7BB-8E35B36CF133}" presName="sibTrans" presStyleLbl="node1" presStyleIdx="5" presStyleCnt="8"/>
      <dgm:spPr/>
      <dgm:t>
        <a:bodyPr/>
        <a:lstStyle/>
        <a:p>
          <a:endParaRPr lang="ru-RU"/>
        </a:p>
      </dgm:t>
    </dgm:pt>
    <dgm:pt modelId="{BAD9E021-6E85-4A43-8B50-A35A45061D37}" type="pres">
      <dgm:prSet presAssocID="{83C1644B-A48C-4540-A75D-2C97FA145329}" presName="dummy" presStyleCnt="0"/>
      <dgm:spPr/>
    </dgm:pt>
    <dgm:pt modelId="{0D2A5788-46B3-421F-8212-F807F75B666B}" type="pres">
      <dgm:prSet presAssocID="{83C1644B-A48C-4540-A75D-2C97FA145329}" presName="node" presStyleLbl="revTx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C3C3D4-A2CE-4116-8563-CB416B5AB729}" type="pres">
      <dgm:prSet presAssocID="{64E91DBB-B188-434D-8B2B-2CA46F79A59D}" presName="sibTrans" presStyleLbl="node1" presStyleIdx="6" presStyleCnt="8"/>
      <dgm:spPr/>
      <dgm:t>
        <a:bodyPr/>
        <a:lstStyle/>
        <a:p>
          <a:endParaRPr lang="ru-RU"/>
        </a:p>
      </dgm:t>
    </dgm:pt>
    <dgm:pt modelId="{B80832B3-F483-44B9-B045-3D54914CB66F}" type="pres">
      <dgm:prSet presAssocID="{2E5ADB37-32D7-45FC-9959-D9A1F9DB7E6D}" presName="dummy" presStyleCnt="0"/>
      <dgm:spPr/>
    </dgm:pt>
    <dgm:pt modelId="{187EFD01-2E23-49A7-BE10-FF6B6D1CAEA7}" type="pres">
      <dgm:prSet presAssocID="{2E5ADB37-32D7-45FC-9959-D9A1F9DB7E6D}" presName="node" presStyleLbl="revTx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C9ECF-465B-4AFA-9E77-736EE08EDC91}" type="pres">
      <dgm:prSet presAssocID="{D2545CC6-C69D-45E3-BD4B-0DE699EEF416}" presName="sibTrans" presStyleLbl="node1" presStyleIdx="7" presStyleCnt="8"/>
      <dgm:spPr/>
      <dgm:t>
        <a:bodyPr/>
        <a:lstStyle/>
        <a:p>
          <a:endParaRPr lang="ru-RU"/>
        </a:p>
      </dgm:t>
    </dgm:pt>
  </dgm:ptLst>
  <dgm:cxnLst>
    <dgm:cxn modelId="{E40975F1-39BE-4012-BAD6-DC6B44142337}" srcId="{60C103D6-9BC5-46E2-AF28-D0DD11E13EB0}" destId="{436E5B92-54FA-477D-B3A8-D25AE79F4D14}" srcOrd="5" destOrd="0" parTransId="{285BD9F6-F87D-4E2A-B1DD-7520A4DA72D5}" sibTransId="{B487DB1E-5BF5-4E23-A7BB-8E35B36CF133}"/>
    <dgm:cxn modelId="{89EB5C8C-4CCD-4737-9B10-321C14A7F253}" type="presOf" srcId="{D2545CC6-C69D-45E3-BD4B-0DE699EEF416}" destId="{143C9ECF-465B-4AFA-9E77-736EE08EDC91}" srcOrd="0" destOrd="0" presId="urn:microsoft.com/office/officeart/2005/8/layout/cycle1"/>
    <dgm:cxn modelId="{BFD2A6DE-009B-4FF3-9489-C4A3D1F41276}" srcId="{60C103D6-9BC5-46E2-AF28-D0DD11E13EB0}" destId="{30DD5603-5EB1-4E47-A7C0-AA9C0F961F81}" srcOrd="1" destOrd="0" parTransId="{B1BB6021-345B-41AD-B832-915C2D120586}" sibTransId="{7D06B393-3447-4CDE-87D6-2D6C8686D6B0}"/>
    <dgm:cxn modelId="{3BCCC33A-74F2-4F89-AE55-0428DCC08DF6}" type="presOf" srcId="{64E91DBB-B188-434D-8B2B-2CA46F79A59D}" destId="{B8C3C3D4-A2CE-4116-8563-CB416B5AB729}" srcOrd="0" destOrd="0" presId="urn:microsoft.com/office/officeart/2005/8/layout/cycle1"/>
    <dgm:cxn modelId="{2059BE8C-2CA7-4C9C-9EDE-B9C92A9E2685}" srcId="{60C103D6-9BC5-46E2-AF28-D0DD11E13EB0}" destId="{07ECCF71-B7E3-4B7B-B08D-1A4979D5D6DE}" srcOrd="0" destOrd="0" parTransId="{2A5A9F3E-4F64-4520-99FB-7820925078CC}" sibTransId="{B87E866B-647F-4245-AC73-5BB616994599}"/>
    <dgm:cxn modelId="{2C85A736-B622-44E9-86B7-CB43EC9E4FE4}" type="presOf" srcId="{436E5B92-54FA-477D-B3A8-D25AE79F4D14}" destId="{FD0AE75A-59BD-421D-8AE9-C9DEB82DFD25}" srcOrd="0" destOrd="0" presId="urn:microsoft.com/office/officeart/2005/8/layout/cycle1"/>
    <dgm:cxn modelId="{9B17DAD1-D9D6-4E1B-BD8F-520830AB11AD}" type="presOf" srcId="{B487DB1E-5BF5-4E23-A7BB-8E35B36CF133}" destId="{10BA91E2-7FF8-4D04-A987-224DB4681FE9}" srcOrd="0" destOrd="0" presId="urn:microsoft.com/office/officeart/2005/8/layout/cycle1"/>
    <dgm:cxn modelId="{EFEC2966-A62B-4277-8FC3-E0DD24BB602F}" type="presOf" srcId="{07ECCF71-B7E3-4B7B-B08D-1A4979D5D6DE}" destId="{28BEA5B7-F60C-4DCA-89CA-82F22B317E2C}" srcOrd="0" destOrd="0" presId="urn:microsoft.com/office/officeart/2005/8/layout/cycle1"/>
    <dgm:cxn modelId="{828BFA80-6E77-43EF-9042-6C42A04A4DFD}" srcId="{60C103D6-9BC5-46E2-AF28-D0DD11E13EB0}" destId="{2E5ADB37-32D7-45FC-9959-D9A1F9DB7E6D}" srcOrd="7" destOrd="0" parTransId="{1684B423-4EE0-43B3-BACA-68E3D75655FA}" sibTransId="{D2545CC6-C69D-45E3-BD4B-0DE699EEF416}"/>
    <dgm:cxn modelId="{0FB5CC87-0FBC-440E-AD61-05A5D1544C16}" type="presOf" srcId="{54632C31-D37B-463E-BF01-CD62E496BC8F}" destId="{B5A12562-FFAF-42F1-8108-15E10C821F10}" srcOrd="0" destOrd="0" presId="urn:microsoft.com/office/officeart/2005/8/layout/cycle1"/>
    <dgm:cxn modelId="{AEA9DB4B-4CAE-40B4-9096-DC2499A8657A}" type="presOf" srcId="{2E5ADB37-32D7-45FC-9959-D9A1F9DB7E6D}" destId="{187EFD01-2E23-49A7-BE10-FF6B6D1CAEA7}" srcOrd="0" destOrd="0" presId="urn:microsoft.com/office/officeart/2005/8/layout/cycle1"/>
    <dgm:cxn modelId="{576ED923-8E4F-4093-AFBA-9203418E937D}" type="presOf" srcId="{D87C8700-8276-4E85-809E-E09AC37AC802}" destId="{6A022E89-6214-4769-80D7-29A5B77E16F3}" srcOrd="0" destOrd="0" presId="urn:microsoft.com/office/officeart/2005/8/layout/cycle1"/>
    <dgm:cxn modelId="{B1383F5A-7FEC-4F53-A9BC-88F0307BB750}" type="presOf" srcId="{30DD5603-5EB1-4E47-A7C0-AA9C0F961F81}" destId="{C44F7DFC-C02D-448F-BFCA-933EA0CA633D}" srcOrd="0" destOrd="0" presId="urn:microsoft.com/office/officeart/2005/8/layout/cycle1"/>
    <dgm:cxn modelId="{DEA36F49-674F-45D2-826A-8275F012DF28}" type="presOf" srcId="{83C1644B-A48C-4540-A75D-2C97FA145329}" destId="{0D2A5788-46B3-421F-8212-F807F75B666B}" srcOrd="0" destOrd="0" presId="urn:microsoft.com/office/officeart/2005/8/layout/cycle1"/>
    <dgm:cxn modelId="{7665886A-08E3-47CE-B3EE-BCBF2967BFE8}" type="presOf" srcId="{81BA495D-2A62-4D8C-808F-2232DB0F4D76}" destId="{F991E094-4AAD-4B4C-9CB8-74C3BCB14725}" srcOrd="0" destOrd="0" presId="urn:microsoft.com/office/officeart/2005/8/layout/cycle1"/>
    <dgm:cxn modelId="{3907F129-14E8-49BE-80B7-BD6E47F2977B}" type="presOf" srcId="{7D06B393-3447-4CDE-87D6-2D6C8686D6B0}" destId="{49781171-43E5-493C-9F9B-DBE205418C29}" srcOrd="0" destOrd="0" presId="urn:microsoft.com/office/officeart/2005/8/layout/cycle1"/>
    <dgm:cxn modelId="{8162A099-7033-477B-A7C0-FF08B8DE036B}" srcId="{60C103D6-9BC5-46E2-AF28-D0DD11E13EB0}" destId="{B9F6670F-388C-4EE4-8152-31ED3BEB8451}" srcOrd="4" destOrd="0" parTransId="{FFDE4054-FF37-4709-B8BF-1211AA472FE7}" sibTransId="{DE3736FC-5B39-42B8-958C-7637ECB2F4C9}"/>
    <dgm:cxn modelId="{234491AB-342B-4BE0-8193-071E737CAE5C}" srcId="{60C103D6-9BC5-46E2-AF28-D0DD11E13EB0}" destId="{83C1644B-A48C-4540-A75D-2C97FA145329}" srcOrd="6" destOrd="0" parTransId="{D995E06C-450D-4049-A51F-FB4E0399B1E0}" sibTransId="{64E91DBB-B188-434D-8B2B-2CA46F79A59D}"/>
    <dgm:cxn modelId="{B714D908-4E67-402C-976E-FE8EBE090FD4}" type="presOf" srcId="{60C103D6-9BC5-46E2-AF28-D0DD11E13EB0}" destId="{4014A8E9-E9D0-46EE-B2DF-F1784E1710F5}" srcOrd="0" destOrd="0" presId="urn:microsoft.com/office/officeart/2005/8/layout/cycle1"/>
    <dgm:cxn modelId="{7D32783D-A8DA-4ADA-8DBA-9A3974892622}" type="presOf" srcId="{C8118490-456F-46DA-B667-1C55CFA78836}" destId="{2AC567D6-72DF-46C1-996D-5B95A198F08C}" srcOrd="0" destOrd="0" presId="urn:microsoft.com/office/officeart/2005/8/layout/cycle1"/>
    <dgm:cxn modelId="{8A7B4ED9-569C-43AF-997F-6598DC579A7D}" srcId="{60C103D6-9BC5-46E2-AF28-D0DD11E13EB0}" destId="{81BA495D-2A62-4D8C-808F-2232DB0F4D76}" srcOrd="3" destOrd="0" parTransId="{3DEC138B-F94F-4141-B53B-C0E5703701F3}" sibTransId="{C8118490-456F-46DA-B667-1C55CFA78836}"/>
    <dgm:cxn modelId="{2D060C56-C86D-4F35-9ABE-248D000308CA}" type="presOf" srcId="{DE3736FC-5B39-42B8-958C-7637ECB2F4C9}" destId="{CCD542B9-5BFC-44EF-A297-D134D83A2394}" srcOrd="0" destOrd="0" presId="urn:microsoft.com/office/officeart/2005/8/layout/cycle1"/>
    <dgm:cxn modelId="{FF37C74F-E573-4E4C-AA5E-52ACC55AD20D}" type="presOf" srcId="{B9F6670F-388C-4EE4-8152-31ED3BEB8451}" destId="{50C0BF19-AAFE-4ED7-A522-7D080448563C}" srcOrd="0" destOrd="0" presId="urn:microsoft.com/office/officeart/2005/8/layout/cycle1"/>
    <dgm:cxn modelId="{75B5E393-EE05-4635-955B-B565511150F2}" type="presOf" srcId="{B87E866B-647F-4245-AC73-5BB616994599}" destId="{D8582759-E2E4-412C-99D1-BC4DA7EB723D}" srcOrd="0" destOrd="0" presId="urn:microsoft.com/office/officeart/2005/8/layout/cycle1"/>
    <dgm:cxn modelId="{6E288CF0-9900-4071-9B57-C4009D67C642}" srcId="{60C103D6-9BC5-46E2-AF28-D0DD11E13EB0}" destId="{54632C31-D37B-463E-BF01-CD62E496BC8F}" srcOrd="2" destOrd="0" parTransId="{19F9D9D4-B573-4ADC-B78A-1DB4BD21F0AE}" sibTransId="{D87C8700-8276-4E85-809E-E09AC37AC802}"/>
    <dgm:cxn modelId="{2EE8D3E4-9AEA-47D9-97F1-E76F5018E64F}" type="presParOf" srcId="{4014A8E9-E9D0-46EE-B2DF-F1784E1710F5}" destId="{774A6AAC-E2F2-4C5A-B987-4D64D55AEB9A}" srcOrd="0" destOrd="0" presId="urn:microsoft.com/office/officeart/2005/8/layout/cycle1"/>
    <dgm:cxn modelId="{1A6BEA70-5CFE-4D1A-9D79-73406172703B}" type="presParOf" srcId="{4014A8E9-E9D0-46EE-B2DF-F1784E1710F5}" destId="{28BEA5B7-F60C-4DCA-89CA-82F22B317E2C}" srcOrd="1" destOrd="0" presId="urn:microsoft.com/office/officeart/2005/8/layout/cycle1"/>
    <dgm:cxn modelId="{28706494-80DD-4C52-AE79-C6AAED1D2789}" type="presParOf" srcId="{4014A8E9-E9D0-46EE-B2DF-F1784E1710F5}" destId="{D8582759-E2E4-412C-99D1-BC4DA7EB723D}" srcOrd="2" destOrd="0" presId="urn:microsoft.com/office/officeart/2005/8/layout/cycle1"/>
    <dgm:cxn modelId="{8141015F-AAF4-476E-A3FB-A0510C47DDDD}" type="presParOf" srcId="{4014A8E9-E9D0-46EE-B2DF-F1784E1710F5}" destId="{0DD7E755-0FA3-4AC3-A2FE-6DD19D405A93}" srcOrd="3" destOrd="0" presId="urn:microsoft.com/office/officeart/2005/8/layout/cycle1"/>
    <dgm:cxn modelId="{ADA6FB41-268C-436B-B9AD-A822E12931A8}" type="presParOf" srcId="{4014A8E9-E9D0-46EE-B2DF-F1784E1710F5}" destId="{C44F7DFC-C02D-448F-BFCA-933EA0CA633D}" srcOrd="4" destOrd="0" presId="urn:microsoft.com/office/officeart/2005/8/layout/cycle1"/>
    <dgm:cxn modelId="{49E47D9B-9994-4063-A0AB-2B503F8D62E2}" type="presParOf" srcId="{4014A8E9-E9D0-46EE-B2DF-F1784E1710F5}" destId="{49781171-43E5-493C-9F9B-DBE205418C29}" srcOrd="5" destOrd="0" presId="urn:microsoft.com/office/officeart/2005/8/layout/cycle1"/>
    <dgm:cxn modelId="{9997B55B-2102-4F63-8C9B-2E6BEE17D0F7}" type="presParOf" srcId="{4014A8E9-E9D0-46EE-B2DF-F1784E1710F5}" destId="{399FC155-77D4-41A2-9120-A68E9F4F5137}" srcOrd="6" destOrd="0" presId="urn:microsoft.com/office/officeart/2005/8/layout/cycle1"/>
    <dgm:cxn modelId="{F5A1077C-BCF0-4EB5-8403-67BDA8EEB64A}" type="presParOf" srcId="{4014A8E9-E9D0-46EE-B2DF-F1784E1710F5}" destId="{B5A12562-FFAF-42F1-8108-15E10C821F10}" srcOrd="7" destOrd="0" presId="urn:microsoft.com/office/officeart/2005/8/layout/cycle1"/>
    <dgm:cxn modelId="{C2B0088F-7367-4411-9CEA-104508227157}" type="presParOf" srcId="{4014A8E9-E9D0-46EE-B2DF-F1784E1710F5}" destId="{6A022E89-6214-4769-80D7-29A5B77E16F3}" srcOrd="8" destOrd="0" presId="urn:microsoft.com/office/officeart/2005/8/layout/cycle1"/>
    <dgm:cxn modelId="{4DC59CE2-9D78-47BC-AE56-C63CE5E672BA}" type="presParOf" srcId="{4014A8E9-E9D0-46EE-B2DF-F1784E1710F5}" destId="{88172AAD-B400-43B6-ABFE-9B60D32D0D77}" srcOrd="9" destOrd="0" presId="urn:microsoft.com/office/officeart/2005/8/layout/cycle1"/>
    <dgm:cxn modelId="{AB58F018-0D22-4750-8DE2-E8E1853126FC}" type="presParOf" srcId="{4014A8E9-E9D0-46EE-B2DF-F1784E1710F5}" destId="{F991E094-4AAD-4B4C-9CB8-74C3BCB14725}" srcOrd="10" destOrd="0" presId="urn:microsoft.com/office/officeart/2005/8/layout/cycle1"/>
    <dgm:cxn modelId="{6B5250CD-4E03-474A-9226-B36BFCCD54AD}" type="presParOf" srcId="{4014A8E9-E9D0-46EE-B2DF-F1784E1710F5}" destId="{2AC567D6-72DF-46C1-996D-5B95A198F08C}" srcOrd="11" destOrd="0" presId="urn:microsoft.com/office/officeart/2005/8/layout/cycle1"/>
    <dgm:cxn modelId="{B2B6E1D9-0F8A-4BB9-AA97-067C6954CAD2}" type="presParOf" srcId="{4014A8E9-E9D0-46EE-B2DF-F1784E1710F5}" destId="{A15301EB-7E8E-4B98-A1F0-2DECBF17F4BE}" srcOrd="12" destOrd="0" presId="urn:microsoft.com/office/officeart/2005/8/layout/cycle1"/>
    <dgm:cxn modelId="{DD9FF61C-0555-4AFA-B802-F717B902C81B}" type="presParOf" srcId="{4014A8E9-E9D0-46EE-B2DF-F1784E1710F5}" destId="{50C0BF19-AAFE-4ED7-A522-7D080448563C}" srcOrd="13" destOrd="0" presId="urn:microsoft.com/office/officeart/2005/8/layout/cycle1"/>
    <dgm:cxn modelId="{C8A03728-D37A-4889-8024-E038BCAB036D}" type="presParOf" srcId="{4014A8E9-E9D0-46EE-B2DF-F1784E1710F5}" destId="{CCD542B9-5BFC-44EF-A297-D134D83A2394}" srcOrd="14" destOrd="0" presId="urn:microsoft.com/office/officeart/2005/8/layout/cycle1"/>
    <dgm:cxn modelId="{248C3935-93FB-4597-A4F6-0931797D51F8}" type="presParOf" srcId="{4014A8E9-E9D0-46EE-B2DF-F1784E1710F5}" destId="{8FED2A30-4FA4-4171-B296-4A155E65E73A}" srcOrd="15" destOrd="0" presId="urn:microsoft.com/office/officeart/2005/8/layout/cycle1"/>
    <dgm:cxn modelId="{D4AFF772-3132-491A-864E-FD46FDE1AA16}" type="presParOf" srcId="{4014A8E9-E9D0-46EE-B2DF-F1784E1710F5}" destId="{FD0AE75A-59BD-421D-8AE9-C9DEB82DFD25}" srcOrd="16" destOrd="0" presId="urn:microsoft.com/office/officeart/2005/8/layout/cycle1"/>
    <dgm:cxn modelId="{7E3556CD-312F-4CC3-B8EE-CC7BD215686B}" type="presParOf" srcId="{4014A8E9-E9D0-46EE-B2DF-F1784E1710F5}" destId="{10BA91E2-7FF8-4D04-A987-224DB4681FE9}" srcOrd="17" destOrd="0" presId="urn:microsoft.com/office/officeart/2005/8/layout/cycle1"/>
    <dgm:cxn modelId="{C2E9DC06-662A-4E91-A7E9-55EABD862EFF}" type="presParOf" srcId="{4014A8E9-E9D0-46EE-B2DF-F1784E1710F5}" destId="{BAD9E021-6E85-4A43-8B50-A35A45061D37}" srcOrd="18" destOrd="0" presId="urn:microsoft.com/office/officeart/2005/8/layout/cycle1"/>
    <dgm:cxn modelId="{B597494C-BB12-4BF0-99C4-2C71EAF0F13F}" type="presParOf" srcId="{4014A8E9-E9D0-46EE-B2DF-F1784E1710F5}" destId="{0D2A5788-46B3-421F-8212-F807F75B666B}" srcOrd="19" destOrd="0" presId="urn:microsoft.com/office/officeart/2005/8/layout/cycle1"/>
    <dgm:cxn modelId="{7AD0542C-44C1-4B9C-AC38-581B5D178A22}" type="presParOf" srcId="{4014A8E9-E9D0-46EE-B2DF-F1784E1710F5}" destId="{B8C3C3D4-A2CE-4116-8563-CB416B5AB729}" srcOrd="20" destOrd="0" presId="urn:microsoft.com/office/officeart/2005/8/layout/cycle1"/>
    <dgm:cxn modelId="{29B3CA12-BF1C-431D-A3FD-E642D08CFD5A}" type="presParOf" srcId="{4014A8E9-E9D0-46EE-B2DF-F1784E1710F5}" destId="{B80832B3-F483-44B9-B045-3D54914CB66F}" srcOrd="21" destOrd="0" presId="urn:microsoft.com/office/officeart/2005/8/layout/cycle1"/>
    <dgm:cxn modelId="{1EBEB1AD-D90A-496E-BECE-4E66250F3950}" type="presParOf" srcId="{4014A8E9-E9D0-46EE-B2DF-F1784E1710F5}" destId="{187EFD01-2E23-49A7-BE10-FF6B6D1CAEA7}" srcOrd="22" destOrd="0" presId="urn:microsoft.com/office/officeart/2005/8/layout/cycle1"/>
    <dgm:cxn modelId="{0D1F0A78-E27E-400C-A0E1-D89C44D48565}" type="presParOf" srcId="{4014A8E9-E9D0-46EE-B2DF-F1784E1710F5}" destId="{143C9ECF-465B-4AFA-9E77-736EE08EDC91}" srcOrd="23" destOrd="0" presId="urn:microsoft.com/office/officeart/2005/8/layout/cycle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7BD30DA-D516-4D77-B34C-E238607586AD}" type="doc">
      <dgm:prSet loTypeId="urn:microsoft.com/office/officeart/2005/8/layout/cycle3" loCatId="cycle" qsTypeId="urn:microsoft.com/office/officeart/2005/8/quickstyle/3d2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3C6E84C8-9878-4541-9095-7D8C33CC2A92}">
      <dgm:prSet/>
      <dgm:spPr/>
      <dgm:t>
        <a:bodyPr/>
        <a:lstStyle/>
        <a:p>
          <a:r>
            <a:rPr lang="ru-RU" b="1" dirty="0" smtClean="0">
              <a:solidFill>
                <a:schemeClr val="accent1">
                  <a:lumMod val="50000"/>
                </a:schemeClr>
              </a:solidFill>
            </a:rPr>
            <a:t>Личностные достижения </a:t>
          </a:r>
          <a:r>
            <a:rPr lang="ru-RU" dirty="0" smtClean="0"/>
            <a:t>-  </a:t>
          </a:r>
          <a:r>
            <a:rPr lang="ru-RU" dirty="0" smtClean="0">
              <a:solidFill>
                <a:schemeClr val="accent1">
                  <a:lumMod val="50000"/>
                </a:schemeClr>
              </a:solidFill>
            </a:rPr>
            <a:t>диагностика навыков обучающихся по результатам освоения личностных задач программы, например, активности, коммуникативных навыков, ответственности, самостоятельности</a:t>
          </a:r>
          <a:endParaRPr lang="ru-RU" dirty="0">
            <a:solidFill>
              <a:schemeClr val="accent1">
                <a:lumMod val="50000"/>
              </a:schemeClr>
            </a:solidFill>
          </a:endParaRPr>
        </a:p>
      </dgm:t>
    </dgm:pt>
    <dgm:pt modelId="{4937F573-CEAB-4D80-9058-F97486A91A65}" type="parTrans" cxnId="{42D32ADE-EC74-4872-9B7C-D4DCE10F59B1}">
      <dgm:prSet/>
      <dgm:spPr/>
      <dgm:t>
        <a:bodyPr/>
        <a:lstStyle/>
        <a:p>
          <a:endParaRPr lang="ru-RU"/>
        </a:p>
      </dgm:t>
    </dgm:pt>
    <dgm:pt modelId="{35EC1AF8-33BA-4283-8042-03E5C76567E1}" type="sibTrans" cxnId="{42D32ADE-EC74-4872-9B7C-D4DCE10F59B1}">
      <dgm:prSet/>
      <dgm:spPr/>
      <dgm:t>
        <a:bodyPr/>
        <a:lstStyle/>
        <a:p>
          <a:endParaRPr lang="ru-RU"/>
        </a:p>
      </dgm:t>
    </dgm:pt>
    <dgm:pt modelId="{C9476966-B7E8-4FF0-B332-CD5A86AE2543}">
      <dgm:prSet/>
      <dgm:spPr/>
      <dgm:t>
        <a:bodyPr/>
        <a:lstStyle/>
        <a:p>
          <a:r>
            <a:rPr lang="ru-RU" b="1" dirty="0" smtClean="0"/>
            <a:t>Участие в проектах и конкурсах</a:t>
          </a:r>
          <a:r>
            <a:rPr lang="ru-RU" dirty="0" smtClean="0"/>
            <a:t> — цифровые портфолио, фиксирующие не только академические успехи, но и участие в проектах, конкурсах, развитие </a:t>
          </a:r>
          <a:r>
            <a:rPr lang="ru-RU" dirty="0" err="1" smtClean="0"/>
            <a:t>soft</a:t>
          </a:r>
          <a:r>
            <a:rPr lang="ru-RU" dirty="0" smtClean="0"/>
            <a:t> </a:t>
          </a:r>
          <a:r>
            <a:rPr lang="ru-RU" dirty="0" err="1" smtClean="0"/>
            <a:t>skills</a:t>
          </a:r>
          <a:r>
            <a:rPr lang="ru-RU" dirty="0" smtClean="0"/>
            <a:t>, становятся важным инструментом оценки и мотивации</a:t>
          </a:r>
          <a:endParaRPr lang="ru-RU" dirty="0"/>
        </a:p>
      </dgm:t>
    </dgm:pt>
    <dgm:pt modelId="{4BB701EC-D856-405D-8D84-C0ACE3DCF422}" type="parTrans" cxnId="{42FFDF6F-B68A-4F58-BD7D-037671F6AF97}">
      <dgm:prSet/>
      <dgm:spPr/>
      <dgm:t>
        <a:bodyPr/>
        <a:lstStyle/>
        <a:p>
          <a:endParaRPr lang="ru-RU"/>
        </a:p>
      </dgm:t>
    </dgm:pt>
    <dgm:pt modelId="{9CEF958D-1060-4ADA-B737-EB20C15A379E}" type="sibTrans" cxnId="{42FFDF6F-B68A-4F58-BD7D-037671F6AF97}">
      <dgm:prSet/>
      <dgm:spPr/>
      <dgm:t>
        <a:bodyPr/>
        <a:lstStyle/>
        <a:p>
          <a:endParaRPr lang="ru-RU"/>
        </a:p>
      </dgm:t>
    </dgm:pt>
    <dgm:pt modelId="{C6E9C438-69C3-4B7E-821D-A2F5B6049509}" type="pres">
      <dgm:prSet presAssocID="{D7BD30DA-D516-4D77-B34C-E238607586A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ACCBF6-EA9E-4433-92A8-BDE4C11785B1}" type="pres">
      <dgm:prSet presAssocID="{D7BD30DA-D516-4D77-B34C-E238607586AD}" presName="node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F529A3-8499-42BA-83E1-B0A413DEA784}" type="pres">
      <dgm:prSet presAssocID="{D7BD30DA-D516-4D77-B34C-E238607586AD}" presName="sibTrans" presStyleLbl="bgShp" presStyleIdx="0" presStyleCnt="1"/>
      <dgm:spPr/>
      <dgm:t>
        <a:bodyPr/>
        <a:lstStyle/>
        <a:p>
          <a:endParaRPr lang="ru-RU"/>
        </a:p>
      </dgm:t>
    </dgm:pt>
    <dgm:pt modelId="{9F2EE2AD-38CF-4245-ADB8-47C7020A87CF}" type="pres">
      <dgm:prSet presAssocID="{D7BD30DA-D516-4D77-B34C-E238607586AD}" presName="node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91BA14-184C-4650-9579-A05E58F49E6D}" type="pres">
      <dgm:prSet presAssocID="{D7BD30DA-D516-4D77-B34C-E238607586AD}" presName="sp1" presStyleCnt="0"/>
      <dgm:spPr/>
    </dgm:pt>
    <dgm:pt modelId="{0702828A-9FE2-4698-9262-1D84EF19700B}" type="pres">
      <dgm:prSet presAssocID="{D7BD30DA-D516-4D77-B34C-E238607586AD}" presName="sp2" presStyleCnt="0"/>
      <dgm:spPr/>
    </dgm:pt>
  </dgm:ptLst>
  <dgm:cxnLst>
    <dgm:cxn modelId="{5AAF4A4B-ED68-4206-9003-C08F3C7B6F1F}" type="presOf" srcId="{D7BD30DA-D516-4D77-B34C-E238607586AD}" destId="{C6E9C438-69C3-4B7E-821D-A2F5B6049509}" srcOrd="0" destOrd="0" presId="urn:microsoft.com/office/officeart/2005/8/layout/cycle3"/>
    <dgm:cxn modelId="{42D32ADE-EC74-4872-9B7C-D4DCE10F59B1}" srcId="{D7BD30DA-D516-4D77-B34C-E238607586AD}" destId="{3C6E84C8-9878-4541-9095-7D8C33CC2A92}" srcOrd="0" destOrd="0" parTransId="{4937F573-CEAB-4D80-9058-F97486A91A65}" sibTransId="{35EC1AF8-33BA-4283-8042-03E5C76567E1}"/>
    <dgm:cxn modelId="{42FFDF6F-B68A-4F58-BD7D-037671F6AF97}" srcId="{D7BD30DA-D516-4D77-B34C-E238607586AD}" destId="{C9476966-B7E8-4FF0-B332-CD5A86AE2543}" srcOrd="1" destOrd="0" parTransId="{4BB701EC-D856-405D-8D84-C0ACE3DCF422}" sibTransId="{9CEF958D-1060-4ADA-B737-EB20C15A379E}"/>
    <dgm:cxn modelId="{EA166430-9540-4D05-A92F-E5F6CFC7FD16}" type="presOf" srcId="{35EC1AF8-33BA-4283-8042-03E5C76567E1}" destId="{70F529A3-8499-42BA-83E1-B0A413DEA784}" srcOrd="0" destOrd="0" presId="urn:microsoft.com/office/officeart/2005/8/layout/cycle3"/>
    <dgm:cxn modelId="{91E91FEE-8973-4060-9649-85683C317607}" type="presOf" srcId="{C9476966-B7E8-4FF0-B332-CD5A86AE2543}" destId="{9F2EE2AD-38CF-4245-ADB8-47C7020A87CF}" srcOrd="0" destOrd="0" presId="urn:microsoft.com/office/officeart/2005/8/layout/cycle3"/>
    <dgm:cxn modelId="{60A5D70B-1A0C-4949-AEC0-E918ED01F4FF}" type="presOf" srcId="{3C6E84C8-9878-4541-9095-7D8C33CC2A92}" destId="{D6ACCBF6-EA9E-4433-92A8-BDE4C11785B1}" srcOrd="0" destOrd="0" presId="urn:microsoft.com/office/officeart/2005/8/layout/cycle3"/>
    <dgm:cxn modelId="{2B1EA1D8-F7F1-4E75-A43A-CD9DC22CAD56}" type="presParOf" srcId="{C6E9C438-69C3-4B7E-821D-A2F5B6049509}" destId="{D6ACCBF6-EA9E-4433-92A8-BDE4C11785B1}" srcOrd="0" destOrd="0" presId="urn:microsoft.com/office/officeart/2005/8/layout/cycle3"/>
    <dgm:cxn modelId="{CAA4CBC0-7D6C-411E-80A6-176EADE63308}" type="presParOf" srcId="{C6E9C438-69C3-4B7E-821D-A2F5B6049509}" destId="{70F529A3-8499-42BA-83E1-B0A413DEA784}" srcOrd="1" destOrd="0" presId="urn:microsoft.com/office/officeart/2005/8/layout/cycle3"/>
    <dgm:cxn modelId="{5BD82F0A-979A-45D6-83BD-4112883E572D}" type="presParOf" srcId="{C6E9C438-69C3-4B7E-821D-A2F5B6049509}" destId="{9F2EE2AD-38CF-4245-ADB8-47C7020A87CF}" srcOrd="2" destOrd="0" presId="urn:microsoft.com/office/officeart/2005/8/layout/cycle3"/>
    <dgm:cxn modelId="{ABBAA5B6-6B33-44BC-B66C-5244502F6678}" type="presParOf" srcId="{C6E9C438-69C3-4B7E-821D-A2F5B6049509}" destId="{B891BA14-184C-4650-9579-A05E58F49E6D}" srcOrd="3" destOrd="0" presId="urn:microsoft.com/office/officeart/2005/8/layout/cycle3"/>
    <dgm:cxn modelId="{5CAD9F2D-8826-40A7-9DCB-0D422D6DC089}" type="presParOf" srcId="{C6E9C438-69C3-4B7E-821D-A2F5B6049509}" destId="{0702828A-9FE2-4698-9262-1D84EF19700B}" srcOrd="4" destOrd="0" presId="urn:microsoft.com/office/officeart/2005/8/layout/cycle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BC0925B-3833-4B88-8CED-066E2B2F5E24}" type="doc">
      <dgm:prSet loTypeId="urn:microsoft.com/office/officeart/2005/8/layout/orgChart1" loCatId="hierarchy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09367291-F4D1-407F-810B-18850CE0F7D7}">
      <dgm:prSet phldrT="[Текст]" custT="1"/>
      <dgm:spPr/>
      <dgm:t>
        <a:bodyPr/>
        <a:lstStyle/>
        <a:p>
          <a:r>
            <a:rPr lang="ru-RU" sz="4800" b="1" dirty="0" smtClean="0"/>
            <a:t>ПОДГОТОВКА ПЕДАГОГОВ</a:t>
          </a:r>
          <a:endParaRPr lang="ru-RU" sz="4800" b="1" dirty="0"/>
        </a:p>
      </dgm:t>
    </dgm:pt>
    <dgm:pt modelId="{BE98A69B-6710-4B93-A6CA-CBC33AD561AF}" type="parTrans" cxnId="{DA8FF1B0-1463-4C2C-B2C6-8E254877314E}">
      <dgm:prSet/>
      <dgm:spPr/>
      <dgm:t>
        <a:bodyPr/>
        <a:lstStyle/>
        <a:p>
          <a:endParaRPr lang="ru-RU"/>
        </a:p>
      </dgm:t>
    </dgm:pt>
    <dgm:pt modelId="{E942C0AA-6D7D-4556-8FF8-080075CD4C6A}" type="sibTrans" cxnId="{DA8FF1B0-1463-4C2C-B2C6-8E254877314E}">
      <dgm:prSet/>
      <dgm:spPr/>
      <dgm:t>
        <a:bodyPr/>
        <a:lstStyle/>
        <a:p>
          <a:endParaRPr lang="ru-RU"/>
        </a:p>
      </dgm:t>
    </dgm:pt>
    <dgm:pt modelId="{4678B6E7-B14E-4E86-9FA9-8BED6CD1A534}">
      <dgm:prSet custT="1"/>
      <dgm:spPr/>
      <dgm:t>
        <a:bodyPr/>
        <a:lstStyle/>
        <a:p>
          <a:r>
            <a:rPr lang="ru-RU" sz="1800" b="1" dirty="0" smtClean="0"/>
            <a:t>Изучение современных педагогических технологий</a:t>
          </a:r>
          <a:r>
            <a:rPr lang="ru-RU" sz="1800" dirty="0" smtClean="0"/>
            <a:t>. Педагоги должны изучать разнообразные методики и подходы, которые помогают сделать обучение более эффективным и интересным</a:t>
          </a:r>
          <a:endParaRPr lang="ru-RU" sz="1800" dirty="0"/>
        </a:p>
      </dgm:t>
    </dgm:pt>
    <dgm:pt modelId="{D462CC9C-21CD-4817-B0E0-CB3A4710DD92}" type="parTrans" cxnId="{DACA595C-72C0-40AF-B3A5-594338717AD3}">
      <dgm:prSet/>
      <dgm:spPr/>
      <dgm:t>
        <a:bodyPr/>
        <a:lstStyle/>
        <a:p>
          <a:endParaRPr lang="ru-RU"/>
        </a:p>
      </dgm:t>
    </dgm:pt>
    <dgm:pt modelId="{A3E3D085-F0CF-4BF7-9E71-2E95C28294EE}" type="sibTrans" cxnId="{DACA595C-72C0-40AF-B3A5-594338717AD3}">
      <dgm:prSet/>
      <dgm:spPr/>
      <dgm:t>
        <a:bodyPr/>
        <a:lstStyle/>
        <a:p>
          <a:endParaRPr lang="ru-RU"/>
        </a:p>
      </dgm:t>
    </dgm:pt>
    <dgm:pt modelId="{077A5886-5C44-49B9-9147-7ECC303F7F1B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/>
            <a:t>Изучение методов и приёмов, направленных на развитие творческих способностей учащихся</a:t>
          </a:r>
          <a:r>
            <a:rPr lang="ru-RU" sz="1600" dirty="0" smtClean="0"/>
            <a:t>. Педагоги должны научиться создавать условия для самовыражения детей, использовать различные формы работы, способствующие развитию креативности</a:t>
          </a:r>
          <a:r>
            <a:rPr lang="ru-RU" sz="1000" dirty="0" smtClean="0"/>
            <a:t>.</a:t>
          </a:r>
          <a:endParaRPr lang="ru-RU" sz="1200" dirty="0"/>
        </a:p>
      </dgm:t>
    </dgm:pt>
    <dgm:pt modelId="{D6DEEEF5-3EAB-4056-ACB9-78B08C775A90}" type="parTrans" cxnId="{09F80A2C-1E9D-40C1-BB47-AF2A9FEA9F00}">
      <dgm:prSet/>
      <dgm:spPr/>
      <dgm:t>
        <a:bodyPr/>
        <a:lstStyle/>
        <a:p>
          <a:endParaRPr lang="ru-RU"/>
        </a:p>
      </dgm:t>
    </dgm:pt>
    <dgm:pt modelId="{E6761650-F7D3-499F-93B8-98C64AE9796D}" type="sibTrans" cxnId="{09F80A2C-1E9D-40C1-BB47-AF2A9FEA9F00}">
      <dgm:prSet/>
      <dgm:spPr/>
      <dgm:t>
        <a:bodyPr/>
        <a:lstStyle/>
        <a:p>
          <a:endParaRPr lang="ru-RU"/>
        </a:p>
      </dgm:t>
    </dgm:pt>
    <dgm:pt modelId="{2754AD0F-CD46-4DC3-B314-AB0F11458D9A}">
      <dgm:prSet custT="1"/>
      <dgm:spPr/>
      <dgm:t>
        <a:bodyPr/>
        <a:lstStyle/>
        <a:p>
          <a:r>
            <a:rPr lang="ru-RU" sz="1400" b="1" dirty="0" smtClean="0"/>
            <a:t>Изучение особенностей проектирования и реализации дополнительных общеобразовательных программ</a:t>
          </a:r>
          <a:r>
            <a:rPr lang="ru-RU" sz="1400" dirty="0" smtClean="0"/>
            <a:t>. Программы повышения квалификации должны раскрывать содержание современного дополнительного образования, особенности проектирования программы и учебного занятия, особенности применения современных образовательных технологий</a:t>
          </a:r>
          <a:r>
            <a:rPr lang="ru-RU" sz="1400" u="sng" dirty="0" smtClean="0"/>
            <a:t>.</a:t>
          </a:r>
          <a:endParaRPr lang="ru-RU" sz="1400" dirty="0"/>
        </a:p>
      </dgm:t>
    </dgm:pt>
    <dgm:pt modelId="{0A71D3F5-3BB4-4E5C-831C-AFB07743B529}" type="parTrans" cxnId="{B6AB11F1-E2D0-4C98-9EB0-66738BD7A86D}">
      <dgm:prSet/>
      <dgm:spPr/>
      <dgm:t>
        <a:bodyPr/>
        <a:lstStyle/>
        <a:p>
          <a:endParaRPr lang="ru-RU"/>
        </a:p>
      </dgm:t>
    </dgm:pt>
    <dgm:pt modelId="{094DF8AA-CFC9-4936-9263-4ADCC43B83DF}" type="sibTrans" cxnId="{B6AB11F1-E2D0-4C98-9EB0-66738BD7A86D}">
      <dgm:prSet/>
      <dgm:spPr/>
      <dgm:t>
        <a:bodyPr/>
        <a:lstStyle/>
        <a:p>
          <a:endParaRPr lang="ru-RU"/>
        </a:p>
      </dgm:t>
    </dgm:pt>
    <dgm:pt modelId="{166190E0-3F58-4374-B851-DBAC2E7B2F24}">
      <dgm:prSet/>
      <dgm:spPr/>
      <dgm:t>
        <a:bodyPr/>
        <a:lstStyle/>
        <a:p>
          <a:r>
            <a:rPr lang="ru-RU" b="1" dirty="0" smtClean="0"/>
            <a:t>мотивация </a:t>
          </a:r>
          <a:r>
            <a:rPr lang="ru-RU" b="0" dirty="0" smtClean="0"/>
            <a:t>педагогов</a:t>
          </a:r>
          <a:r>
            <a:rPr lang="ru-RU" dirty="0" smtClean="0"/>
            <a:t> на обновление программ, например, через систему методической поддержки и наставничества.</a:t>
          </a:r>
        </a:p>
        <a:p>
          <a:endParaRPr lang="ru-RU" dirty="0" smtClean="0"/>
        </a:p>
        <a:p>
          <a:endParaRPr lang="ru-RU" dirty="0"/>
        </a:p>
      </dgm:t>
    </dgm:pt>
    <dgm:pt modelId="{D7815956-EB43-4EEB-A3E1-BEE3A243C2F1}" type="parTrans" cxnId="{D2AD8709-0C2C-427F-8751-C89492143849}">
      <dgm:prSet/>
      <dgm:spPr/>
      <dgm:t>
        <a:bodyPr/>
        <a:lstStyle/>
        <a:p>
          <a:endParaRPr lang="ru-RU"/>
        </a:p>
      </dgm:t>
    </dgm:pt>
    <dgm:pt modelId="{A266C85B-2541-4AA1-A8EF-526E5BE586C0}" type="sibTrans" cxnId="{D2AD8709-0C2C-427F-8751-C89492143849}">
      <dgm:prSet/>
      <dgm:spPr/>
      <dgm:t>
        <a:bodyPr/>
        <a:lstStyle/>
        <a:p>
          <a:endParaRPr lang="ru-RU"/>
        </a:p>
      </dgm:t>
    </dgm:pt>
    <dgm:pt modelId="{CEAA30A0-6D07-4F22-8A55-C088024D9F7E}" type="pres">
      <dgm:prSet presAssocID="{3BC0925B-3833-4B88-8CED-066E2B2F5E2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BD129A0-1236-44B3-96EA-923EF519FCF1}" type="pres">
      <dgm:prSet presAssocID="{09367291-F4D1-407F-810B-18850CE0F7D7}" presName="hierRoot1" presStyleCnt="0">
        <dgm:presLayoutVars>
          <dgm:hierBranch val="init"/>
        </dgm:presLayoutVars>
      </dgm:prSet>
      <dgm:spPr/>
    </dgm:pt>
    <dgm:pt modelId="{344AEC55-EA91-49F9-8061-2A4E635B72D4}" type="pres">
      <dgm:prSet presAssocID="{09367291-F4D1-407F-810B-18850CE0F7D7}" presName="rootComposite1" presStyleCnt="0"/>
      <dgm:spPr/>
    </dgm:pt>
    <dgm:pt modelId="{2988E2D3-F9F4-47FB-9892-B4AE7EAE7930}" type="pres">
      <dgm:prSet presAssocID="{09367291-F4D1-407F-810B-18850CE0F7D7}" presName="rootText1" presStyleLbl="node0" presStyleIdx="0" presStyleCnt="1" custScaleX="400221" custScaleY="2932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576191-D9A4-46D4-9E1A-D7A040B0AF4A}" type="pres">
      <dgm:prSet presAssocID="{09367291-F4D1-407F-810B-18850CE0F7D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C0B0EDC-9375-4296-B14A-B8CA1B9E2584}" type="pres">
      <dgm:prSet presAssocID="{09367291-F4D1-407F-810B-18850CE0F7D7}" presName="hierChild2" presStyleCnt="0"/>
      <dgm:spPr/>
    </dgm:pt>
    <dgm:pt modelId="{79CB2064-AC9E-431C-87D1-BCC0F7E3B989}" type="pres">
      <dgm:prSet presAssocID="{D462CC9C-21CD-4817-B0E0-CB3A4710DD92}" presName="Name37" presStyleLbl="parChTrans1D2" presStyleIdx="0" presStyleCnt="4"/>
      <dgm:spPr/>
      <dgm:t>
        <a:bodyPr/>
        <a:lstStyle/>
        <a:p>
          <a:endParaRPr lang="ru-RU"/>
        </a:p>
      </dgm:t>
    </dgm:pt>
    <dgm:pt modelId="{6418A007-8C3B-4012-B198-4DD624C84062}" type="pres">
      <dgm:prSet presAssocID="{4678B6E7-B14E-4E86-9FA9-8BED6CD1A534}" presName="hierRoot2" presStyleCnt="0">
        <dgm:presLayoutVars>
          <dgm:hierBranch val="init"/>
        </dgm:presLayoutVars>
      </dgm:prSet>
      <dgm:spPr/>
    </dgm:pt>
    <dgm:pt modelId="{092D2EE9-02CD-42EC-B1F2-57ADDD88925F}" type="pres">
      <dgm:prSet presAssocID="{4678B6E7-B14E-4E86-9FA9-8BED6CD1A534}" presName="rootComposite" presStyleCnt="0"/>
      <dgm:spPr/>
    </dgm:pt>
    <dgm:pt modelId="{A2A57AA8-FDD1-4E9C-A6A3-51B699C2D937}" type="pres">
      <dgm:prSet presAssocID="{4678B6E7-B14E-4E86-9FA9-8BED6CD1A534}" presName="rootText" presStyleLbl="node2" presStyleIdx="0" presStyleCnt="4" custScaleX="142642" custScaleY="286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16057F-7F39-4FAB-A0DE-B1FF2D18E14C}" type="pres">
      <dgm:prSet presAssocID="{4678B6E7-B14E-4E86-9FA9-8BED6CD1A534}" presName="rootConnector" presStyleLbl="node2" presStyleIdx="0" presStyleCnt="4"/>
      <dgm:spPr/>
      <dgm:t>
        <a:bodyPr/>
        <a:lstStyle/>
        <a:p>
          <a:endParaRPr lang="ru-RU"/>
        </a:p>
      </dgm:t>
    </dgm:pt>
    <dgm:pt modelId="{863AD925-1969-4708-B67A-B32DE8F2AD20}" type="pres">
      <dgm:prSet presAssocID="{4678B6E7-B14E-4E86-9FA9-8BED6CD1A534}" presName="hierChild4" presStyleCnt="0"/>
      <dgm:spPr/>
    </dgm:pt>
    <dgm:pt modelId="{944B0471-D423-464B-B156-88974DF0D6E5}" type="pres">
      <dgm:prSet presAssocID="{4678B6E7-B14E-4E86-9FA9-8BED6CD1A534}" presName="hierChild5" presStyleCnt="0"/>
      <dgm:spPr/>
    </dgm:pt>
    <dgm:pt modelId="{DC8A3A05-E450-49F0-946A-C4F82BFAD296}" type="pres">
      <dgm:prSet presAssocID="{D6DEEEF5-3EAB-4056-ACB9-78B08C775A90}" presName="Name37" presStyleLbl="parChTrans1D2" presStyleIdx="1" presStyleCnt="4"/>
      <dgm:spPr/>
      <dgm:t>
        <a:bodyPr/>
        <a:lstStyle/>
        <a:p>
          <a:endParaRPr lang="ru-RU"/>
        </a:p>
      </dgm:t>
    </dgm:pt>
    <dgm:pt modelId="{DE3A325A-E1FC-4466-BB76-B07195FD1E3C}" type="pres">
      <dgm:prSet presAssocID="{077A5886-5C44-49B9-9147-7ECC303F7F1B}" presName="hierRoot2" presStyleCnt="0">
        <dgm:presLayoutVars>
          <dgm:hierBranch val="init"/>
        </dgm:presLayoutVars>
      </dgm:prSet>
      <dgm:spPr/>
    </dgm:pt>
    <dgm:pt modelId="{6E9E9646-FB01-47F1-8DFA-98B33657C0FE}" type="pres">
      <dgm:prSet presAssocID="{077A5886-5C44-49B9-9147-7ECC303F7F1B}" presName="rootComposite" presStyleCnt="0"/>
      <dgm:spPr/>
    </dgm:pt>
    <dgm:pt modelId="{73823673-D56E-4B36-8836-EE4B6E62AF7E}" type="pres">
      <dgm:prSet presAssocID="{077A5886-5C44-49B9-9147-7ECC303F7F1B}" presName="rootText" presStyleLbl="node2" presStyleIdx="1" presStyleCnt="4" custScaleX="133065" custScaleY="2868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73637F-9C54-4541-9C04-4060A329146A}" type="pres">
      <dgm:prSet presAssocID="{077A5886-5C44-49B9-9147-7ECC303F7F1B}" presName="rootConnector" presStyleLbl="node2" presStyleIdx="1" presStyleCnt="4"/>
      <dgm:spPr/>
      <dgm:t>
        <a:bodyPr/>
        <a:lstStyle/>
        <a:p>
          <a:endParaRPr lang="ru-RU"/>
        </a:p>
      </dgm:t>
    </dgm:pt>
    <dgm:pt modelId="{A1274058-51FC-40A8-9481-B3626CCCC07D}" type="pres">
      <dgm:prSet presAssocID="{077A5886-5C44-49B9-9147-7ECC303F7F1B}" presName="hierChild4" presStyleCnt="0"/>
      <dgm:spPr/>
    </dgm:pt>
    <dgm:pt modelId="{3175BF15-C47F-4BB8-8567-18147367ACE7}" type="pres">
      <dgm:prSet presAssocID="{077A5886-5C44-49B9-9147-7ECC303F7F1B}" presName="hierChild5" presStyleCnt="0"/>
      <dgm:spPr/>
    </dgm:pt>
    <dgm:pt modelId="{C48F4F3B-D81D-4939-9B62-A9871CDEE1DE}" type="pres">
      <dgm:prSet presAssocID="{0A71D3F5-3BB4-4E5C-831C-AFB07743B529}" presName="Name37" presStyleLbl="parChTrans1D2" presStyleIdx="2" presStyleCnt="4"/>
      <dgm:spPr/>
      <dgm:t>
        <a:bodyPr/>
        <a:lstStyle/>
        <a:p>
          <a:endParaRPr lang="ru-RU"/>
        </a:p>
      </dgm:t>
    </dgm:pt>
    <dgm:pt modelId="{610DAD5E-16E7-46FC-B6B8-41743A0B0C67}" type="pres">
      <dgm:prSet presAssocID="{2754AD0F-CD46-4DC3-B314-AB0F11458D9A}" presName="hierRoot2" presStyleCnt="0">
        <dgm:presLayoutVars>
          <dgm:hierBranch val="init"/>
        </dgm:presLayoutVars>
      </dgm:prSet>
      <dgm:spPr/>
    </dgm:pt>
    <dgm:pt modelId="{43CDBB48-B8F2-4A1F-AA13-357234725DE7}" type="pres">
      <dgm:prSet presAssocID="{2754AD0F-CD46-4DC3-B314-AB0F11458D9A}" presName="rootComposite" presStyleCnt="0"/>
      <dgm:spPr/>
    </dgm:pt>
    <dgm:pt modelId="{F5812420-84CD-4B1D-8298-FCD03F33F6F9}" type="pres">
      <dgm:prSet presAssocID="{2754AD0F-CD46-4DC3-B314-AB0F11458D9A}" presName="rootText" presStyleLbl="node2" presStyleIdx="2" presStyleCnt="4" custScaleX="140082" custScaleY="302071" custLinFactNeighborX="858" custLinFactNeighborY="-188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E52414-F0BD-4BED-9D60-DA25D729197D}" type="pres">
      <dgm:prSet presAssocID="{2754AD0F-CD46-4DC3-B314-AB0F11458D9A}" presName="rootConnector" presStyleLbl="node2" presStyleIdx="2" presStyleCnt="4"/>
      <dgm:spPr/>
      <dgm:t>
        <a:bodyPr/>
        <a:lstStyle/>
        <a:p>
          <a:endParaRPr lang="ru-RU"/>
        </a:p>
      </dgm:t>
    </dgm:pt>
    <dgm:pt modelId="{0AAE5BBD-6112-4FFB-972D-FA7D98E2F85A}" type="pres">
      <dgm:prSet presAssocID="{2754AD0F-CD46-4DC3-B314-AB0F11458D9A}" presName="hierChild4" presStyleCnt="0"/>
      <dgm:spPr/>
    </dgm:pt>
    <dgm:pt modelId="{40A4F2AA-6F75-47DC-87E7-23FB19CEAD2D}" type="pres">
      <dgm:prSet presAssocID="{2754AD0F-CD46-4DC3-B314-AB0F11458D9A}" presName="hierChild5" presStyleCnt="0"/>
      <dgm:spPr/>
    </dgm:pt>
    <dgm:pt modelId="{0A04FD30-1A5E-46AE-85CC-80DCB3684066}" type="pres">
      <dgm:prSet presAssocID="{D7815956-EB43-4EEB-A3E1-BEE3A243C2F1}" presName="Name37" presStyleLbl="parChTrans1D2" presStyleIdx="3" presStyleCnt="4"/>
      <dgm:spPr/>
      <dgm:t>
        <a:bodyPr/>
        <a:lstStyle/>
        <a:p>
          <a:endParaRPr lang="ru-RU"/>
        </a:p>
      </dgm:t>
    </dgm:pt>
    <dgm:pt modelId="{43E85AC7-B51C-4AF0-B47B-BB30815EFE0F}" type="pres">
      <dgm:prSet presAssocID="{166190E0-3F58-4374-B851-DBAC2E7B2F24}" presName="hierRoot2" presStyleCnt="0">
        <dgm:presLayoutVars>
          <dgm:hierBranch val="init"/>
        </dgm:presLayoutVars>
      </dgm:prSet>
      <dgm:spPr/>
    </dgm:pt>
    <dgm:pt modelId="{B2D0591E-F489-47BE-8789-CD45E4D5721A}" type="pres">
      <dgm:prSet presAssocID="{166190E0-3F58-4374-B851-DBAC2E7B2F24}" presName="rootComposite" presStyleCnt="0"/>
      <dgm:spPr/>
    </dgm:pt>
    <dgm:pt modelId="{E0BA46D0-5DB6-4D59-9977-53D136339B27}" type="pres">
      <dgm:prSet presAssocID="{166190E0-3F58-4374-B851-DBAC2E7B2F24}" presName="rootText" presStyleLbl="node2" presStyleIdx="3" presStyleCnt="4" custScaleX="148790" custScaleY="2835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2D8CE7-3390-44EC-81A3-24487717B4F5}" type="pres">
      <dgm:prSet presAssocID="{166190E0-3F58-4374-B851-DBAC2E7B2F24}" presName="rootConnector" presStyleLbl="node2" presStyleIdx="3" presStyleCnt="4"/>
      <dgm:spPr/>
      <dgm:t>
        <a:bodyPr/>
        <a:lstStyle/>
        <a:p>
          <a:endParaRPr lang="ru-RU"/>
        </a:p>
      </dgm:t>
    </dgm:pt>
    <dgm:pt modelId="{94538CF9-E661-4BEC-ACA0-8F31278BEBDB}" type="pres">
      <dgm:prSet presAssocID="{166190E0-3F58-4374-B851-DBAC2E7B2F24}" presName="hierChild4" presStyleCnt="0"/>
      <dgm:spPr/>
    </dgm:pt>
    <dgm:pt modelId="{680B7D66-7B04-403D-BF98-E845451EF1F5}" type="pres">
      <dgm:prSet presAssocID="{166190E0-3F58-4374-B851-DBAC2E7B2F24}" presName="hierChild5" presStyleCnt="0"/>
      <dgm:spPr/>
    </dgm:pt>
    <dgm:pt modelId="{C708CF34-C497-43BA-B64C-6D13272B9627}" type="pres">
      <dgm:prSet presAssocID="{09367291-F4D1-407F-810B-18850CE0F7D7}" presName="hierChild3" presStyleCnt="0"/>
      <dgm:spPr/>
    </dgm:pt>
  </dgm:ptLst>
  <dgm:cxnLst>
    <dgm:cxn modelId="{B6AB11F1-E2D0-4C98-9EB0-66738BD7A86D}" srcId="{09367291-F4D1-407F-810B-18850CE0F7D7}" destId="{2754AD0F-CD46-4DC3-B314-AB0F11458D9A}" srcOrd="2" destOrd="0" parTransId="{0A71D3F5-3BB4-4E5C-831C-AFB07743B529}" sibTransId="{094DF8AA-CFC9-4936-9263-4ADCC43B83DF}"/>
    <dgm:cxn modelId="{D6739416-6F52-477F-B497-A4F2EA9FE9D7}" type="presOf" srcId="{D6DEEEF5-3EAB-4056-ACB9-78B08C775A90}" destId="{DC8A3A05-E450-49F0-946A-C4F82BFAD296}" srcOrd="0" destOrd="0" presId="urn:microsoft.com/office/officeart/2005/8/layout/orgChart1"/>
    <dgm:cxn modelId="{98585D39-30FD-40C9-A06F-06B3C500874A}" type="presOf" srcId="{4678B6E7-B14E-4E86-9FA9-8BED6CD1A534}" destId="{AA16057F-7F39-4FAB-A0DE-B1FF2D18E14C}" srcOrd="1" destOrd="0" presId="urn:microsoft.com/office/officeart/2005/8/layout/orgChart1"/>
    <dgm:cxn modelId="{ADCD5F24-BD05-4A43-91F0-B63C9B8A0BE9}" type="presOf" srcId="{D462CC9C-21CD-4817-B0E0-CB3A4710DD92}" destId="{79CB2064-AC9E-431C-87D1-BCC0F7E3B989}" srcOrd="0" destOrd="0" presId="urn:microsoft.com/office/officeart/2005/8/layout/orgChart1"/>
    <dgm:cxn modelId="{D7D5A867-40E6-41D7-8C98-D1BE864CC516}" type="presOf" srcId="{2754AD0F-CD46-4DC3-B314-AB0F11458D9A}" destId="{10E52414-F0BD-4BED-9D60-DA25D729197D}" srcOrd="1" destOrd="0" presId="urn:microsoft.com/office/officeart/2005/8/layout/orgChart1"/>
    <dgm:cxn modelId="{F6ED8348-16B0-4C2B-8DD1-E47E6FDE1AA6}" type="presOf" srcId="{077A5886-5C44-49B9-9147-7ECC303F7F1B}" destId="{F673637F-9C54-4541-9C04-4060A329146A}" srcOrd="1" destOrd="0" presId="urn:microsoft.com/office/officeart/2005/8/layout/orgChart1"/>
    <dgm:cxn modelId="{D2AD8709-0C2C-427F-8751-C89492143849}" srcId="{09367291-F4D1-407F-810B-18850CE0F7D7}" destId="{166190E0-3F58-4374-B851-DBAC2E7B2F24}" srcOrd="3" destOrd="0" parTransId="{D7815956-EB43-4EEB-A3E1-BEE3A243C2F1}" sibTransId="{A266C85B-2541-4AA1-A8EF-526E5BE586C0}"/>
    <dgm:cxn modelId="{57391547-39FE-40C5-BF95-30E20487A652}" type="presOf" srcId="{166190E0-3F58-4374-B851-DBAC2E7B2F24}" destId="{E0BA46D0-5DB6-4D59-9977-53D136339B27}" srcOrd="0" destOrd="0" presId="urn:microsoft.com/office/officeart/2005/8/layout/orgChart1"/>
    <dgm:cxn modelId="{C1AA9836-0C97-4935-9C86-C0637FE7AFBA}" type="presOf" srcId="{077A5886-5C44-49B9-9147-7ECC303F7F1B}" destId="{73823673-D56E-4B36-8836-EE4B6E62AF7E}" srcOrd="0" destOrd="0" presId="urn:microsoft.com/office/officeart/2005/8/layout/orgChart1"/>
    <dgm:cxn modelId="{DA8FF1B0-1463-4C2C-B2C6-8E254877314E}" srcId="{3BC0925B-3833-4B88-8CED-066E2B2F5E24}" destId="{09367291-F4D1-407F-810B-18850CE0F7D7}" srcOrd="0" destOrd="0" parTransId="{BE98A69B-6710-4B93-A6CA-CBC33AD561AF}" sibTransId="{E942C0AA-6D7D-4556-8FF8-080075CD4C6A}"/>
    <dgm:cxn modelId="{DB1B2D89-554A-4D22-9589-3E082822A019}" type="presOf" srcId="{2754AD0F-CD46-4DC3-B314-AB0F11458D9A}" destId="{F5812420-84CD-4B1D-8298-FCD03F33F6F9}" srcOrd="0" destOrd="0" presId="urn:microsoft.com/office/officeart/2005/8/layout/orgChart1"/>
    <dgm:cxn modelId="{DACA595C-72C0-40AF-B3A5-594338717AD3}" srcId="{09367291-F4D1-407F-810B-18850CE0F7D7}" destId="{4678B6E7-B14E-4E86-9FA9-8BED6CD1A534}" srcOrd="0" destOrd="0" parTransId="{D462CC9C-21CD-4817-B0E0-CB3A4710DD92}" sibTransId="{A3E3D085-F0CF-4BF7-9E71-2E95C28294EE}"/>
    <dgm:cxn modelId="{93C7A287-10D0-47BA-90E5-74052BD7A966}" type="presOf" srcId="{4678B6E7-B14E-4E86-9FA9-8BED6CD1A534}" destId="{A2A57AA8-FDD1-4E9C-A6A3-51B699C2D937}" srcOrd="0" destOrd="0" presId="urn:microsoft.com/office/officeart/2005/8/layout/orgChart1"/>
    <dgm:cxn modelId="{9161075D-9BCA-443C-8156-DBC12A4B8DF4}" type="presOf" srcId="{0A71D3F5-3BB4-4E5C-831C-AFB07743B529}" destId="{C48F4F3B-D81D-4939-9B62-A9871CDEE1DE}" srcOrd="0" destOrd="0" presId="urn:microsoft.com/office/officeart/2005/8/layout/orgChart1"/>
    <dgm:cxn modelId="{C4929C9A-C6C4-4ECA-AF99-2A3F3EE14D5F}" type="presOf" srcId="{3BC0925B-3833-4B88-8CED-066E2B2F5E24}" destId="{CEAA30A0-6D07-4F22-8A55-C088024D9F7E}" srcOrd="0" destOrd="0" presId="urn:microsoft.com/office/officeart/2005/8/layout/orgChart1"/>
    <dgm:cxn modelId="{0083A597-2649-434B-A7BA-2BA5DA15DE7F}" type="presOf" srcId="{D7815956-EB43-4EEB-A3E1-BEE3A243C2F1}" destId="{0A04FD30-1A5E-46AE-85CC-80DCB3684066}" srcOrd="0" destOrd="0" presId="urn:microsoft.com/office/officeart/2005/8/layout/orgChart1"/>
    <dgm:cxn modelId="{09F80A2C-1E9D-40C1-BB47-AF2A9FEA9F00}" srcId="{09367291-F4D1-407F-810B-18850CE0F7D7}" destId="{077A5886-5C44-49B9-9147-7ECC303F7F1B}" srcOrd="1" destOrd="0" parTransId="{D6DEEEF5-3EAB-4056-ACB9-78B08C775A90}" sibTransId="{E6761650-F7D3-499F-93B8-98C64AE9796D}"/>
    <dgm:cxn modelId="{FFA94818-85D3-4A5B-BD58-97137B33EA78}" type="presOf" srcId="{09367291-F4D1-407F-810B-18850CE0F7D7}" destId="{2988E2D3-F9F4-47FB-9892-B4AE7EAE7930}" srcOrd="0" destOrd="0" presId="urn:microsoft.com/office/officeart/2005/8/layout/orgChart1"/>
    <dgm:cxn modelId="{34371AC5-D735-4D92-A16C-4BA9511EC012}" type="presOf" srcId="{09367291-F4D1-407F-810B-18850CE0F7D7}" destId="{0E576191-D9A4-46D4-9E1A-D7A040B0AF4A}" srcOrd="1" destOrd="0" presId="urn:microsoft.com/office/officeart/2005/8/layout/orgChart1"/>
    <dgm:cxn modelId="{F220316A-C1D6-4633-8D5A-4AE70A295F10}" type="presOf" srcId="{166190E0-3F58-4374-B851-DBAC2E7B2F24}" destId="{2C2D8CE7-3390-44EC-81A3-24487717B4F5}" srcOrd="1" destOrd="0" presId="urn:microsoft.com/office/officeart/2005/8/layout/orgChart1"/>
    <dgm:cxn modelId="{727928E9-116B-4E4C-81B1-6CA7938C2485}" type="presParOf" srcId="{CEAA30A0-6D07-4F22-8A55-C088024D9F7E}" destId="{1BD129A0-1236-44B3-96EA-923EF519FCF1}" srcOrd="0" destOrd="0" presId="urn:microsoft.com/office/officeart/2005/8/layout/orgChart1"/>
    <dgm:cxn modelId="{59F3CF63-C357-45AA-B588-AEE396029849}" type="presParOf" srcId="{1BD129A0-1236-44B3-96EA-923EF519FCF1}" destId="{344AEC55-EA91-49F9-8061-2A4E635B72D4}" srcOrd="0" destOrd="0" presId="urn:microsoft.com/office/officeart/2005/8/layout/orgChart1"/>
    <dgm:cxn modelId="{6CA4D5B6-BEE1-4AFB-9287-11CE3A083647}" type="presParOf" srcId="{344AEC55-EA91-49F9-8061-2A4E635B72D4}" destId="{2988E2D3-F9F4-47FB-9892-B4AE7EAE7930}" srcOrd="0" destOrd="0" presId="urn:microsoft.com/office/officeart/2005/8/layout/orgChart1"/>
    <dgm:cxn modelId="{5F2F231E-5C24-4F99-BFD3-79A5C73BB35E}" type="presParOf" srcId="{344AEC55-EA91-49F9-8061-2A4E635B72D4}" destId="{0E576191-D9A4-46D4-9E1A-D7A040B0AF4A}" srcOrd="1" destOrd="0" presId="urn:microsoft.com/office/officeart/2005/8/layout/orgChart1"/>
    <dgm:cxn modelId="{27BDB6F6-FDCA-4CC1-AEF8-10569B35533E}" type="presParOf" srcId="{1BD129A0-1236-44B3-96EA-923EF519FCF1}" destId="{EC0B0EDC-9375-4296-B14A-B8CA1B9E2584}" srcOrd="1" destOrd="0" presId="urn:microsoft.com/office/officeart/2005/8/layout/orgChart1"/>
    <dgm:cxn modelId="{959F9203-656C-4D48-87A0-92D00C2EC5DE}" type="presParOf" srcId="{EC0B0EDC-9375-4296-B14A-B8CA1B9E2584}" destId="{79CB2064-AC9E-431C-87D1-BCC0F7E3B989}" srcOrd="0" destOrd="0" presId="urn:microsoft.com/office/officeart/2005/8/layout/orgChart1"/>
    <dgm:cxn modelId="{B6C0885E-24A9-4691-A4F3-72704C073D53}" type="presParOf" srcId="{EC0B0EDC-9375-4296-B14A-B8CA1B9E2584}" destId="{6418A007-8C3B-4012-B198-4DD624C84062}" srcOrd="1" destOrd="0" presId="urn:microsoft.com/office/officeart/2005/8/layout/orgChart1"/>
    <dgm:cxn modelId="{0FFB3360-60EA-470B-A123-3816D691C904}" type="presParOf" srcId="{6418A007-8C3B-4012-B198-4DD624C84062}" destId="{092D2EE9-02CD-42EC-B1F2-57ADDD88925F}" srcOrd="0" destOrd="0" presId="urn:microsoft.com/office/officeart/2005/8/layout/orgChart1"/>
    <dgm:cxn modelId="{6423A3A0-7600-4AE8-A673-EC369C0F3474}" type="presParOf" srcId="{092D2EE9-02CD-42EC-B1F2-57ADDD88925F}" destId="{A2A57AA8-FDD1-4E9C-A6A3-51B699C2D937}" srcOrd="0" destOrd="0" presId="urn:microsoft.com/office/officeart/2005/8/layout/orgChart1"/>
    <dgm:cxn modelId="{A3F3A84F-8ACB-4A27-AB95-A240D22A5218}" type="presParOf" srcId="{092D2EE9-02CD-42EC-B1F2-57ADDD88925F}" destId="{AA16057F-7F39-4FAB-A0DE-B1FF2D18E14C}" srcOrd="1" destOrd="0" presId="urn:microsoft.com/office/officeart/2005/8/layout/orgChart1"/>
    <dgm:cxn modelId="{37535E9B-4E1D-46F3-9201-EC2A48DAE4D6}" type="presParOf" srcId="{6418A007-8C3B-4012-B198-4DD624C84062}" destId="{863AD925-1969-4708-B67A-B32DE8F2AD20}" srcOrd="1" destOrd="0" presId="urn:microsoft.com/office/officeart/2005/8/layout/orgChart1"/>
    <dgm:cxn modelId="{FB38C1F7-5E9F-40D6-86C2-56356CC6A04B}" type="presParOf" srcId="{6418A007-8C3B-4012-B198-4DD624C84062}" destId="{944B0471-D423-464B-B156-88974DF0D6E5}" srcOrd="2" destOrd="0" presId="urn:microsoft.com/office/officeart/2005/8/layout/orgChart1"/>
    <dgm:cxn modelId="{3B897674-0688-4E8A-B0FB-E8C1A34EFBFA}" type="presParOf" srcId="{EC0B0EDC-9375-4296-B14A-B8CA1B9E2584}" destId="{DC8A3A05-E450-49F0-946A-C4F82BFAD296}" srcOrd="2" destOrd="0" presId="urn:microsoft.com/office/officeart/2005/8/layout/orgChart1"/>
    <dgm:cxn modelId="{04C5BD13-2E5C-4F72-9124-6A88A3B86EAC}" type="presParOf" srcId="{EC0B0EDC-9375-4296-B14A-B8CA1B9E2584}" destId="{DE3A325A-E1FC-4466-BB76-B07195FD1E3C}" srcOrd="3" destOrd="0" presId="urn:microsoft.com/office/officeart/2005/8/layout/orgChart1"/>
    <dgm:cxn modelId="{1BB01476-DDAE-4D51-B4C7-F105B0F45DE9}" type="presParOf" srcId="{DE3A325A-E1FC-4466-BB76-B07195FD1E3C}" destId="{6E9E9646-FB01-47F1-8DFA-98B33657C0FE}" srcOrd="0" destOrd="0" presId="urn:microsoft.com/office/officeart/2005/8/layout/orgChart1"/>
    <dgm:cxn modelId="{5728CFF1-46B9-4770-8B88-F2798C1B6FA9}" type="presParOf" srcId="{6E9E9646-FB01-47F1-8DFA-98B33657C0FE}" destId="{73823673-D56E-4B36-8836-EE4B6E62AF7E}" srcOrd="0" destOrd="0" presId="urn:microsoft.com/office/officeart/2005/8/layout/orgChart1"/>
    <dgm:cxn modelId="{02AD9420-01A0-4CE8-9546-F2A2A3B0965C}" type="presParOf" srcId="{6E9E9646-FB01-47F1-8DFA-98B33657C0FE}" destId="{F673637F-9C54-4541-9C04-4060A329146A}" srcOrd="1" destOrd="0" presId="urn:microsoft.com/office/officeart/2005/8/layout/orgChart1"/>
    <dgm:cxn modelId="{0149E68B-1905-45E3-8618-C30C7C3DC16F}" type="presParOf" srcId="{DE3A325A-E1FC-4466-BB76-B07195FD1E3C}" destId="{A1274058-51FC-40A8-9481-B3626CCCC07D}" srcOrd="1" destOrd="0" presId="urn:microsoft.com/office/officeart/2005/8/layout/orgChart1"/>
    <dgm:cxn modelId="{A55DA10D-CB21-4B27-B997-AFED5B3A1037}" type="presParOf" srcId="{DE3A325A-E1FC-4466-BB76-B07195FD1E3C}" destId="{3175BF15-C47F-4BB8-8567-18147367ACE7}" srcOrd="2" destOrd="0" presId="urn:microsoft.com/office/officeart/2005/8/layout/orgChart1"/>
    <dgm:cxn modelId="{5135DDF8-3B8F-4EFD-84A6-562ED957EACC}" type="presParOf" srcId="{EC0B0EDC-9375-4296-B14A-B8CA1B9E2584}" destId="{C48F4F3B-D81D-4939-9B62-A9871CDEE1DE}" srcOrd="4" destOrd="0" presId="urn:microsoft.com/office/officeart/2005/8/layout/orgChart1"/>
    <dgm:cxn modelId="{709DC309-DBB2-4557-BC69-4D3E0E6404E4}" type="presParOf" srcId="{EC0B0EDC-9375-4296-B14A-B8CA1B9E2584}" destId="{610DAD5E-16E7-46FC-B6B8-41743A0B0C67}" srcOrd="5" destOrd="0" presId="urn:microsoft.com/office/officeart/2005/8/layout/orgChart1"/>
    <dgm:cxn modelId="{7BADAE63-7618-4E64-A62D-3BA1108B83F8}" type="presParOf" srcId="{610DAD5E-16E7-46FC-B6B8-41743A0B0C67}" destId="{43CDBB48-B8F2-4A1F-AA13-357234725DE7}" srcOrd="0" destOrd="0" presId="urn:microsoft.com/office/officeart/2005/8/layout/orgChart1"/>
    <dgm:cxn modelId="{3A0B784F-4C55-4023-9E6B-F48279CF064A}" type="presParOf" srcId="{43CDBB48-B8F2-4A1F-AA13-357234725DE7}" destId="{F5812420-84CD-4B1D-8298-FCD03F33F6F9}" srcOrd="0" destOrd="0" presId="urn:microsoft.com/office/officeart/2005/8/layout/orgChart1"/>
    <dgm:cxn modelId="{4F0E5512-8A55-40EA-AFDE-A884FD7539CA}" type="presParOf" srcId="{43CDBB48-B8F2-4A1F-AA13-357234725DE7}" destId="{10E52414-F0BD-4BED-9D60-DA25D729197D}" srcOrd="1" destOrd="0" presId="urn:microsoft.com/office/officeart/2005/8/layout/orgChart1"/>
    <dgm:cxn modelId="{3103354D-90A7-471A-A1CE-4CB62DD72E41}" type="presParOf" srcId="{610DAD5E-16E7-46FC-B6B8-41743A0B0C67}" destId="{0AAE5BBD-6112-4FFB-972D-FA7D98E2F85A}" srcOrd="1" destOrd="0" presId="urn:microsoft.com/office/officeart/2005/8/layout/orgChart1"/>
    <dgm:cxn modelId="{640B6FEE-294E-43FB-A530-3428E6163F36}" type="presParOf" srcId="{610DAD5E-16E7-46FC-B6B8-41743A0B0C67}" destId="{40A4F2AA-6F75-47DC-87E7-23FB19CEAD2D}" srcOrd="2" destOrd="0" presId="urn:microsoft.com/office/officeart/2005/8/layout/orgChart1"/>
    <dgm:cxn modelId="{5C47CCD9-0FE6-4AA1-9261-C8C1E913C14B}" type="presParOf" srcId="{EC0B0EDC-9375-4296-B14A-B8CA1B9E2584}" destId="{0A04FD30-1A5E-46AE-85CC-80DCB3684066}" srcOrd="6" destOrd="0" presId="urn:microsoft.com/office/officeart/2005/8/layout/orgChart1"/>
    <dgm:cxn modelId="{26F33022-6401-484D-84CC-40829DE90A45}" type="presParOf" srcId="{EC0B0EDC-9375-4296-B14A-B8CA1B9E2584}" destId="{43E85AC7-B51C-4AF0-B47B-BB30815EFE0F}" srcOrd="7" destOrd="0" presId="urn:microsoft.com/office/officeart/2005/8/layout/orgChart1"/>
    <dgm:cxn modelId="{8FE47CE3-1B7F-41CE-A8C2-2730C8C22B17}" type="presParOf" srcId="{43E85AC7-B51C-4AF0-B47B-BB30815EFE0F}" destId="{B2D0591E-F489-47BE-8789-CD45E4D5721A}" srcOrd="0" destOrd="0" presId="urn:microsoft.com/office/officeart/2005/8/layout/orgChart1"/>
    <dgm:cxn modelId="{51C61B1F-3627-4ECE-AE23-2C9FFA1ED67D}" type="presParOf" srcId="{B2D0591E-F489-47BE-8789-CD45E4D5721A}" destId="{E0BA46D0-5DB6-4D59-9977-53D136339B27}" srcOrd="0" destOrd="0" presId="urn:microsoft.com/office/officeart/2005/8/layout/orgChart1"/>
    <dgm:cxn modelId="{A1B6AFB5-24B2-4ED8-949A-764F512FE930}" type="presParOf" srcId="{B2D0591E-F489-47BE-8789-CD45E4D5721A}" destId="{2C2D8CE7-3390-44EC-81A3-24487717B4F5}" srcOrd="1" destOrd="0" presId="urn:microsoft.com/office/officeart/2005/8/layout/orgChart1"/>
    <dgm:cxn modelId="{2E3333F2-1422-46BB-B5F4-C7FE2D2D38F1}" type="presParOf" srcId="{43E85AC7-B51C-4AF0-B47B-BB30815EFE0F}" destId="{94538CF9-E661-4BEC-ACA0-8F31278BEBDB}" srcOrd="1" destOrd="0" presId="urn:microsoft.com/office/officeart/2005/8/layout/orgChart1"/>
    <dgm:cxn modelId="{79B16639-7282-435A-BCFA-28DE988EB6C7}" type="presParOf" srcId="{43E85AC7-B51C-4AF0-B47B-BB30815EFE0F}" destId="{680B7D66-7B04-403D-BF98-E845451EF1F5}" srcOrd="2" destOrd="0" presId="urn:microsoft.com/office/officeart/2005/8/layout/orgChart1"/>
    <dgm:cxn modelId="{630E5B98-92C7-4FE2-86B6-C56195D8D187}" type="presParOf" srcId="{1BD129A0-1236-44B3-96EA-923EF519FCF1}" destId="{C708CF34-C497-43BA-B64C-6D13272B9627}" srcOrd="2" destOrd="0" presId="urn:microsoft.com/office/officeart/2005/8/layout/orgChart1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8A3A05-E450-49F0-946A-C4F82BFAD296}">
      <dsp:nvSpPr>
        <dsp:cNvPr id="0" name=""/>
        <dsp:cNvSpPr/>
      </dsp:nvSpPr>
      <dsp:spPr>
        <a:xfrm>
          <a:off x="4064000" y="2625317"/>
          <a:ext cx="2224013" cy="7719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5985"/>
              </a:lnTo>
              <a:lnTo>
                <a:pt x="2224013" y="385985"/>
              </a:lnTo>
              <a:lnTo>
                <a:pt x="2224013" y="77197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CB2064-AC9E-431C-87D1-BCC0F7E3B989}">
      <dsp:nvSpPr>
        <dsp:cNvPr id="0" name=""/>
        <dsp:cNvSpPr/>
      </dsp:nvSpPr>
      <dsp:spPr>
        <a:xfrm>
          <a:off x="1839986" y="2625317"/>
          <a:ext cx="2224013" cy="771971"/>
        </a:xfrm>
        <a:custGeom>
          <a:avLst/>
          <a:gdLst/>
          <a:ahLst/>
          <a:cxnLst/>
          <a:rect l="0" t="0" r="0" b="0"/>
          <a:pathLst>
            <a:path>
              <a:moveTo>
                <a:pt x="2224013" y="0"/>
              </a:moveTo>
              <a:lnTo>
                <a:pt x="2224013" y="385985"/>
              </a:lnTo>
              <a:lnTo>
                <a:pt x="0" y="385985"/>
              </a:lnTo>
              <a:lnTo>
                <a:pt x="0" y="771971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88E2D3-F9F4-47FB-9892-B4AE7EAE7930}">
      <dsp:nvSpPr>
        <dsp:cNvPr id="0" name=""/>
        <dsp:cNvSpPr/>
      </dsp:nvSpPr>
      <dsp:spPr>
        <a:xfrm>
          <a:off x="2225972" y="787290"/>
          <a:ext cx="3676054" cy="183802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dirty="0" smtClean="0"/>
            <a:t>Успешный человек</a:t>
          </a:r>
          <a:endParaRPr lang="ru-RU" sz="4800" b="1" kern="1200" dirty="0"/>
        </a:p>
      </dsp:txBody>
      <dsp:txXfrm>
        <a:off x="2225972" y="787290"/>
        <a:ext cx="3676054" cy="1838027"/>
      </dsp:txXfrm>
    </dsp:sp>
    <dsp:sp modelId="{A2A57AA8-FDD1-4E9C-A6A3-51B699C2D937}">
      <dsp:nvSpPr>
        <dsp:cNvPr id="0" name=""/>
        <dsp:cNvSpPr/>
      </dsp:nvSpPr>
      <dsp:spPr>
        <a:xfrm>
          <a:off x="1959" y="3397289"/>
          <a:ext cx="3676054" cy="183802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Совокупный объем знаний</a:t>
          </a:r>
          <a:endParaRPr lang="ru-RU" sz="4200" kern="1200" dirty="0"/>
        </a:p>
      </dsp:txBody>
      <dsp:txXfrm>
        <a:off x="1959" y="3397289"/>
        <a:ext cx="3676054" cy="1838027"/>
      </dsp:txXfrm>
    </dsp:sp>
    <dsp:sp modelId="{73823673-D56E-4B36-8836-EE4B6E62AF7E}">
      <dsp:nvSpPr>
        <dsp:cNvPr id="0" name=""/>
        <dsp:cNvSpPr/>
      </dsp:nvSpPr>
      <dsp:spPr>
        <a:xfrm>
          <a:off x="4449985" y="3397289"/>
          <a:ext cx="3676054" cy="183802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Наличие ключевых компетенций  </a:t>
          </a:r>
          <a:endParaRPr lang="ru-RU" sz="4200" kern="1200" dirty="0"/>
        </a:p>
      </dsp:txBody>
      <dsp:txXfrm>
        <a:off x="4449985" y="3397289"/>
        <a:ext cx="3676054" cy="18380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81CBB4-F4B3-4AA9-A442-B1ECF7455B94}">
      <dsp:nvSpPr>
        <dsp:cNvPr id="0" name=""/>
        <dsp:cNvSpPr/>
      </dsp:nvSpPr>
      <dsp:spPr>
        <a:xfrm>
          <a:off x="2625398" y="-179412"/>
          <a:ext cx="6236353" cy="6236353"/>
        </a:xfrm>
        <a:prstGeom prst="circularArrow">
          <a:avLst>
            <a:gd name="adj1" fmla="val 4668"/>
            <a:gd name="adj2" fmla="val 272909"/>
            <a:gd name="adj3" fmla="val 12795146"/>
            <a:gd name="adj4" fmla="val 18055681"/>
            <a:gd name="adj5" fmla="val 4847"/>
          </a:avLst>
        </a:prstGeom>
        <a:gradFill rotWithShape="0">
          <a:gsLst>
            <a:gs pos="0">
              <a:schemeClr val="dk2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7843A9BC-B9FB-4840-A7E0-50F49FAAAF92}">
      <dsp:nvSpPr>
        <dsp:cNvPr id="0" name=""/>
        <dsp:cNvSpPr/>
      </dsp:nvSpPr>
      <dsp:spPr>
        <a:xfrm>
          <a:off x="3648628" y="1340"/>
          <a:ext cx="4189893" cy="209494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Способствует развитию soft skills у школьника, формируя гармоничную разностороннюю личность</a:t>
          </a:r>
          <a:endParaRPr lang="ru-RU" sz="2200" kern="1200" dirty="0"/>
        </a:p>
      </dsp:txBody>
      <dsp:txXfrm>
        <a:off x="3750895" y="103607"/>
        <a:ext cx="3985359" cy="1890412"/>
      </dsp:txXfrm>
    </dsp:sp>
    <dsp:sp modelId="{2099A977-EDEB-4CCD-AFC2-6059CE85676A}">
      <dsp:nvSpPr>
        <dsp:cNvPr id="0" name=""/>
        <dsp:cNvSpPr/>
      </dsp:nvSpPr>
      <dsp:spPr>
        <a:xfrm>
          <a:off x="7262604" y="2133531"/>
          <a:ext cx="4189893" cy="209494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Помогает углубить знания и навыки школьника на уровне первой ступени профессионального образования</a:t>
          </a:r>
          <a:endParaRPr lang="ru-RU" sz="2200" kern="1200" dirty="0"/>
        </a:p>
      </dsp:txBody>
      <dsp:txXfrm>
        <a:off x="7364871" y="2235798"/>
        <a:ext cx="3985359" cy="1890412"/>
      </dsp:txXfrm>
    </dsp:sp>
    <dsp:sp modelId="{6A301063-3986-4E48-9A99-7025BE2F5267}">
      <dsp:nvSpPr>
        <dsp:cNvPr id="0" name=""/>
        <dsp:cNvSpPr/>
      </dsp:nvSpPr>
      <dsp:spPr>
        <a:xfrm>
          <a:off x="3648628" y="4479870"/>
          <a:ext cx="4189893" cy="209494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Позволяет апробировать новые образовательные модели, которых в дальнейшем могут быть применены в рамках школьного образования</a:t>
          </a:r>
          <a:endParaRPr lang="ru-RU" sz="2200" kern="1200" dirty="0"/>
        </a:p>
      </dsp:txBody>
      <dsp:txXfrm>
        <a:off x="3750895" y="4582137"/>
        <a:ext cx="3985359" cy="1890412"/>
      </dsp:txXfrm>
    </dsp:sp>
    <dsp:sp modelId="{F9D87172-3514-49EA-A322-CF92A2985608}">
      <dsp:nvSpPr>
        <dsp:cNvPr id="0" name=""/>
        <dsp:cNvSpPr/>
      </dsp:nvSpPr>
      <dsp:spPr>
        <a:xfrm>
          <a:off x="75852" y="2270821"/>
          <a:ext cx="4189893" cy="209494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Позволяет реализовать интерес ребенка в той или иной области и раскрыть его способности</a:t>
          </a:r>
          <a:endParaRPr lang="ru-RU" sz="2200" kern="1200" dirty="0"/>
        </a:p>
      </dsp:txBody>
      <dsp:txXfrm>
        <a:off x="178119" y="2373088"/>
        <a:ext cx="3985359" cy="1890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6894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1477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24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53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611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109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0145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7174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450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8246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5906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E0727-16D6-44B8-8235-2361F2CE8449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C3CEB-B6C9-4E91-8AE8-D5A0815530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6910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jpeg"/><Relationship Id="rId3" Type="http://schemas.openxmlformats.org/officeDocument/2006/relationships/diagramData" Target="../diagrams/data4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6.jpe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11.png"/><Relationship Id="rId5" Type="http://schemas.openxmlformats.org/officeDocument/2006/relationships/diagramQuickStyle" Target="../diagrams/quickStyle4.xml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7656"/>
            <a:ext cx="12217443" cy="692565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88624" y="2104257"/>
            <a:ext cx="10092315" cy="153888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</a:t>
            </a: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НАВЫКИ БУДУЩЕГО В СИСТЕМЕ </a:t>
            </a:r>
          </a:p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ДОПОЛНИТЕЛЬНОГО ОБРАЗОВАНИЯ ДЕТЕЙ</a:t>
            </a:r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»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3113" y="6211669"/>
            <a:ext cx="15981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05.05.20226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г.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32" t="16395" r="14238" b="9369"/>
          <a:stretch/>
        </p:blipFill>
        <p:spPr>
          <a:xfrm>
            <a:off x="401666" y="0"/>
            <a:ext cx="1852552" cy="19694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95505" y="93913"/>
            <a:ext cx="66264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</a:t>
            </a:r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кружная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открытая научно-практическая конференция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работников системы дополнительного образования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Кинельского образовательного округа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7656"/>
            <a:ext cx="12217443" cy="6925656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188363573"/>
              </p:ext>
            </p:extLst>
          </p:nvPr>
        </p:nvGraphicFramePr>
        <p:xfrm>
          <a:off x="0" y="0"/>
          <a:ext cx="12191999" cy="64894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61743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17443" cy="69256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9889" y="1642515"/>
            <a:ext cx="10752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СПАСИБО ЗА ВНИМАНИЕ!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091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17443" cy="69256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9889" y="472966"/>
            <a:ext cx="1075222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>Сейчас </a:t>
            </a:r>
            <a:r>
              <a:rPr lang="ru-RU" sz="3200" b="1" dirty="0">
                <a:solidFill>
                  <a:srgbClr val="002060"/>
                </a:solidFill>
              </a:rPr>
              <a:t>— как раз то самое время, когда настоящее прямо</a:t>
            </a: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                          на </a:t>
            </a:r>
            <a:r>
              <a:rPr lang="ru-RU" sz="3200" b="1" dirty="0">
                <a:solidFill>
                  <a:srgbClr val="002060"/>
                </a:solidFill>
              </a:rPr>
              <a:t>наших глазах превращается в будущее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sz="3200" b="1" dirty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                                                                                       Айзек Азимов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859" r="329" b="8409"/>
          <a:stretch/>
        </p:blipFill>
        <p:spPr>
          <a:xfrm>
            <a:off x="3069021" y="2725286"/>
            <a:ext cx="9122979" cy="429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091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8847"/>
            <a:ext cx="12217443" cy="692565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4276" y="274081"/>
            <a:ext cx="8625016" cy="7241042"/>
          </a:xfrm>
        </p:spPr>
      </p:pic>
      <p:sp>
        <p:nvSpPr>
          <p:cNvPr id="5" name="Прямоугольник 4"/>
          <p:cNvSpPr/>
          <p:nvPr/>
        </p:nvSpPr>
        <p:spPr>
          <a:xfrm>
            <a:off x="2178174" y="220717"/>
            <a:ext cx="7258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 </a:t>
            </a:r>
            <a:r>
              <a:rPr lang="ru-RU" sz="4800" b="1" dirty="0">
                <a:solidFill>
                  <a:srgbClr val="002060"/>
                </a:solidFill>
              </a:rPr>
              <a:t>Компетенции </a:t>
            </a:r>
            <a:r>
              <a:rPr lang="ru-RU" sz="4800" b="1" dirty="0" smtClean="0">
                <a:solidFill>
                  <a:srgbClr val="002060"/>
                </a:solidFill>
              </a:rPr>
              <a:t>будущего 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Умения </a:t>
            </a:r>
            <a:r>
              <a:rPr lang="ru-RU" sz="4800" b="1" dirty="0">
                <a:solidFill>
                  <a:srgbClr val="002060"/>
                </a:solidFill>
              </a:rPr>
              <a:t>и навыки </a:t>
            </a:r>
            <a:r>
              <a:rPr lang="en-US" sz="4800" b="1" dirty="0">
                <a:solidFill>
                  <a:srgbClr val="002060"/>
                </a:solidFill>
              </a:rPr>
              <a:t>XXI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века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0013" y="1933903"/>
            <a:ext cx="105944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</a:rPr>
              <a:t>Навыки будущего» в дополнительном образовании детей — это ключевые компетенции и способности, которые необходимы для успешной адаптации в быстро меняющемся мире, адаптации к профессиональной среде, социализации и достижения успеха в будущем. Они выходят за рамки традиционных школьных знаний и направлены на развитие личности, способной к самообразованию, решению нестандартных задач и взаимодействию с окружающими.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510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7656"/>
            <a:ext cx="12217443" cy="6925656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188363573"/>
              </p:ext>
            </p:extLst>
          </p:nvPr>
        </p:nvGraphicFramePr>
        <p:xfrm>
          <a:off x="0" y="-67656"/>
          <a:ext cx="12191999" cy="64894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61743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43" y="0"/>
            <a:ext cx="12217443" cy="6925656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528553703"/>
              </p:ext>
            </p:extLst>
          </p:nvPr>
        </p:nvGraphicFramePr>
        <p:xfrm>
          <a:off x="339702" y="167543"/>
          <a:ext cx="11487150" cy="6576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77929" y="2770330"/>
            <a:ext cx="30106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дополнительного 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93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43" y="0"/>
            <a:ext cx="12217443" cy="6925656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528553703"/>
              </p:ext>
            </p:extLst>
          </p:nvPr>
        </p:nvGraphicFramePr>
        <p:xfrm>
          <a:off x="339702" y="167543"/>
          <a:ext cx="11487150" cy="6576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77929" y="2770330"/>
            <a:ext cx="301069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дополнительного 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993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8830"/>
            <a:ext cx="12217443" cy="692565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43502" y="262759"/>
            <a:ext cx="65374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Нормативная база</a:t>
            </a:r>
            <a:endParaRPr lang="ru-RU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09903" y="1671145"/>
            <a:ext cx="26486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Концепцией развития дополнительного образования детей до 2030 года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(распоряжение Правительства РФ от 31 марта 2022 г. №678-р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41379" y="1576552"/>
            <a:ext cx="291136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Приказ Министерства просвещения РФ от 27 июля 2022 года №629 «Об утверждении Порядка организации и осуществления образовательной деятельности по дополнительным общеобразовательным программам»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регулирует организацию образовательной деятельности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50924" y="1639614"/>
            <a:ext cx="2932385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Федеральный закон от 29 декабря 2012 года №273-ФЗ «Об образовании в Российской Федерации»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 —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 базовый закон, закрепляющий общие принципы организации образовательной системы, включая дополнительное образование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819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31"/>
          <a:stretch/>
        </p:blipFill>
        <p:spPr>
          <a:xfrm flipV="1">
            <a:off x="-199697" y="0"/>
            <a:ext cx="12391697" cy="6924237"/>
          </a:xfrm>
          <a:prstGeom prst="rect">
            <a:avLst/>
          </a:prstGeom>
        </p:spPr>
      </p:pic>
      <p:graphicFrame>
        <p:nvGraphicFramePr>
          <p:cNvPr id="25" name="Схема 24"/>
          <p:cNvGraphicFramePr/>
          <p:nvPr>
            <p:extLst>
              <p:ext uri="{D42A27DB-BD31-4B8C-83A1-F6EECF244321}">
                <p14:modId xmlns:p14="http://schemas.microsoft.com/office/powerpoint/2010/main" xmlns="" val="721661265"/>
              </p:ext>
            </p:extLst>
          </p:nvPr>
        </p:nvGraphicFramePr>
        <p:xfrm>
          <a:off x="4111667" y="1048341"/>
          <a:ext cx="6878611" cy="4585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1090" y="0"/>
            <a:ext cx="5364933" cy="135583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Развитие навыков будущего посредством</a:t>
            </a:r>
            <a:b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технологий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401722" y="376518"/>
            <a:ext cx="2259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  <a:cs typeface="Mongolian Baiti" pitchFamily="66" charset="0"/>
              </a:rPr>
              <a:t>Проектное и проблемное обучение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431688" y="5583217"/>
            <a:ext cx="1818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Искусственный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 интеллект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025205" y="6121101"/>
            <a:ext cx="1592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Виртуальная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 реальность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800215" y="3948057"/>
            <a:ext cx="20439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>
                <a:solidFill>
                  <a:schemeClr val="tx2">
                    <a:lumMod val="50000"/>
                  </a:schemeClr>
                </a:solidFill>
              </a:rPr>
              <a:t>Онлайн-платформы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741572" y="4252996"/>
            <a:ext cx="14504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37358" y="3055172"/>
            <a:ext cx="143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Система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 наставничества</a:t>
            </a: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1400" b="1" dirty="0" err="1" smtClean="0">
                <a:solidFill>
                  <a:schemeClr val="tx2">
                    <a:lumMod val="50000"/>
                  </a:schemeClr>
                </a:solidFill>
              </a:rPr>
              <a:t>менторство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839453" y="2787202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4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05780" y="1405955"/>
            <a:ext cx="18718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>
                <a:solidFill>
                  <a:schemeClr val="tx2">
                    <a:lumMod val="50000"/>
                  </a:schemeClr>
                </a:solidFill>
              </a:rPr>
              <a:t>Коллаборативное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(совместное) обучение</a:t>
            </a:r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128786" y="1166648"/>
            <a:ext cx="1464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9173" y="3631856"/>
            <a:ext cx="3115253" cy="3226144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1665" y="2963153"/>
            <a:ext cx="1189565" cy="1184381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5033" y="4882704"/>
            <a:ext cx="1312140" cy="1192628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60369" y="2767500"/>
            <a:ext cx="1162834" cy="1148637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1823" y="918357"/>
            <a:ext cx="1272563" cy="1219200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92379" y="2954298"/>
            <a:ext cx="1140296" cy="1140296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9455" y="2934260"/>
            <a:ext cx="1238283" cy="1235585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2178" y="4954253"/>
            <a:ext cx="1240945" cy="1240945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52516" y="888014"/>
            <a:ext cx="1194938" cy="1194938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92640" y="2730079"/>
            <a:ext cx="1183232" cy="1191987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0119" y="4919646"/>
            <a:ext cx="1258356" cy="125835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786" t="15624" r="22590" b="15023"/>
          <a:stretch/>
        </p:blipFill>
        <p:spPr>
          <a:xfrm>
            <a:off x="6160886" y="1977588"/>
            <a:ext cx="2853775" cy="264069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92502" y="0"/>
            <a:ext cx="1201593" cy="120159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03103" y="928803"/>
            <a:ext cx="1192132" cy="1192132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10468304" y="1261241"/>
            <a:ext cx="1723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Игровые форматы</a:t>
            </a:r>
          </a:p>
        </p:txBody>
      </p:sp>
    </p:spTree>
    <p:extLst>
      <p:ext uri="{BB962C8B-B14F-4D97-AF65-F5344CB8AC3E}">
        <p14:creationId xmlns:p14="http://schemas.microsoft.com/office/powerpoint/2010/main" xmlns="" val="295816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43" y="0"/>
            <a:ext cx="12217443" cy="6925656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1528553703"/>
              </p:ext>
            </p:extLst>
          </p:nvPr>
        </p:nvGraphicFramePr>
        <p:xfrm>
          <a:off x="339702" y="167543"/>
          <a:ext cx="11487150" cy="6576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77929" y="2770330"/>
            <a:ext cx="31347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НАВЫКОВ</a:t>
            </a:r>
          </a:p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БУДУЩЕГО</a:t>
            </a:r>
          </a:p>
        </p:txBody>
      </p:sp>
    </p:spTree>
    <p:extLst>
      <p:ext uri="{BB962C8B-B14F-4D97-AF65-F5344CB8AC3E}">
        <p14:creationId xmlns:p14="http://schemas.microsoft.com/office/powerpoint/2010/main" xmlns="" val="367993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1356</TotalTime>
  <Words>368</Words>
  <Application>Microsoft Office PowerPoint</Application>
  <PresentationFormat>Произвольный</PresentationFormat>
  <Paragraphs>65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Развитие навыков будущего посредством технологий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I</cp:lastModifiedBy>
  <cp:revision>120</cp:revision>
  <dcterms:created xsi:type="dcterms:W3CDTF">2022-03-19T15:56:52Z</dcterms:created>
  <dcterms:modified xsi:type="dcterms:W3CDTF">2026-04-28T08:38:21Z</dcterms:modified>
</cp:coreProperties>
</file>